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55" r:id="rId2"/>
    <p:sldId id="256" r:id="rId3"/>
    <p:sldId id="259" r:id="rId4"/>
    <p:sldId id="297" r:id="rId5"/>
    <p:sldId id="451" r:id="rId6"/>
    <p:sldId id="435" r:id="rId7"/>
    <p:sldId id="431" r:id="rId8"/>
    <p:sldId id="432" r:id="rId9"/>
    <p:sldId id="433" r:id="rId10"/>
    <p:sldId id="434" r:id="rId11"/>
    <p:sldId id="452" r:id="rId12"/>
    <p:sldId id="453" r:id="rId13"/>
    <p:sldId id="418" r:id="rId14"/>
    <p:sldId id="455" r:id="rId15"/>
    <p:sldId id="439" r:id="rId16"/>
    <p:sldId id="440" r:id="rId17"/>
    <p:sldId id="441" r:id="rId18"/>
    <p:sldId id="447" r:id="rId19"/>
    <p:sldId id="425" r:id="rId20"/>
    <p:sldId id="450" r:id="rId21"/>
    <p:sldId id="444" r:id="rId22"/>
    <p:sldId id="445" r:id="rId23"/>
    <p:sldId id="443" r:id="rId24"/>
    <p:sldId id="436" r:id="rId25"/>
    <p:sldId id="437" r:id="rId26"/>
    <p:sldId id="427" r:id="rId27"/>
    <p:sldId id="428" r:id="rId28"/>
    <p:sldId id="429" r:id="rId29"/>
    <p:sldId id="374" r:id="rId30"/>
    <p:sldId id="449" r:id="rId31"/>
    <p:sldId id="448" r:id="rId32"/>
    <p:sldId id="404" r:id="rId33"/>
    <p:sldId id="277" r:id="rId34"/>
  </p:sldIdLst>
  <p:sldSz cx="9144000" cy="5715000" type="screen16x1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03B2265C-3C93-6D41-9BB1-49F48CFA75AF}">
          <p14:sldIdLst>
            <p14:sldId id="355"/>
            <p14:sldId id="256"/>
            <p14:sldId id="259"/>
            <p14:sldId id="297"/>
            <p14:sldId id="451"/>
            <p14:sldId id="435"/>
            <p14:sldId id="431"/>
            <p14:sldId id="432"/>
            <p14:sldId id="433"/>
            <p14:sldId id="434"/>
            <p14:sldId id="452"/>
            <p14:sldId id="453"/>
            <p14:sldId id="418"/>
            <p14:sldId id="455"/>
            <p14:sldId id="439"/>
            <p14:sldId id="440"/>
            <p14:sldId id="441"/>
            <p14:sldId id="447"/>
            <p14:sldId id="425"/>
            <p14:sldId id="450"/>
            <p14:sldId id="444"/>
            <p14:sldId id="445"/>
            <p14:sldId id="443"/>
            <p14:sldId id="436"/>
            <p14:sldId id="437"/>
            <p14:sldId id="427"/>
            <p14:sldId id="428"/>
            <p14:sldId id="429"/>
            <p14:sldId id="374"/>
            <p14:sldId id="449"/>
            <p14:sldId id="448"/>
            <p14:sldId id="404"/>
          </p14:sldIdLst>
        </p14:section>
        <p14:section name="SUB/CHAPTER MASTER" id="{59AF0783-20CE-5A48-9F33-8474C635A6B8}">
          <p14:sldIdLst/>
        </p14:section>
        <p14:section name="STANDARD PAGE" id="{8956C785-8836-C145-ACD5-D544C1C6789F}">
          <p14:sldIdLst>
            <p14:sldId id="27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F57913"/>
    <a:srgbClr val="3DC921"/>
    <a:srgbClr val="B94441"/>
    <a:srgbClr val="A1823D"/>
    <a:srgbClr val="AF8E43"/>
    <a:srgbClr val="000099"/>
    <a:srgbClr val="00487E"/>
    <a:srgbClr val="008A3E"/>
    <a:srgbClr val="FEF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4" autoAdjust="0"/>
    <p:restoredTop sz="96237" autoAdjust="0"/>
  </p:normalViewPr>
  <p:slideViewPr>
    <p:cSldViewPr snapToGrid="0" snapToObjects="1">
      <p:cViewPr>
        <p:scale>
          <a:sx n="80" d="100"/>
          <a:sy n="80" d="100"/>
        </p:scale>
        <p:origin x="-2694" y="-108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76"/>
    </p:cViewPr>
  </p:sorterViewPr>
  <p:notesViewPr>
    <p:cSldViewPr snapToGrid="0" snapToObjects="1">
      <p:cViewPr>
        <p:scale>
          <a:sx n="112" d="100"/>
          <a:sy n="112" d="100"/>
        </p:scale>
        <p:origin x="-708" y="-72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0070C0"/>
                </a:solidFill>
              </a:defRPr>
            </a:pPr>
            <a:r>
              <a:rPr lang="en-US" sz="1400">
                <a:solidFill>
                  <a:srgbClr val="0070C0"/>
                </a:solidFill>
              </a:rPr>
              <a:t>Value added multipliers, million USD</a:t>
            </a:r>
            <a:endParaRPr lang="en-AU" sz="140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1.1819941736795842E-2"/>
          <c:y val="1.46137342636260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47710942984028"/>
          <c:y val="0.34952542760994959"/>
          <c:w val="0.73461473581002845"/>
          <c:h val="0.564427294082991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AANZFTA</c:v>
                </c:pt>
              </c:strCache>
            </c:strRef>
          </c:tx>
          <c:spPr>
            <a:ln w="19050">
              <a:solidFill>
                <a:schemeClr val="tx2"/>
              </a:solidFill>
            </a:ln>
          </c:spPr>
          <c:marker>
            <c:spPr>
              <a:ln w="19050">
                <a:solidFill>
                  <a:schemeClr val="tx2"/>
                </a:solidFill>
              </a:ln>
            </c:spPr>
          </c:marker>
          <c:dLbls>
            <c:dLbl>
              <c:idx val="7"/>
              <c:layout>
                <c:manualLayout>
                  <c:x val="-2.2483825366181017E-3"/>
                  <c:y val="3.653433565906524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Sheet1!$B$2:$I$2</c:f>
              <c:numCache>
                <c:formatCode>_(* #,##0_);_(* \(#,##0\);_(* "-"??_);_(@_)</c:formatCode>
                <c:ptCount val="8"/>
                <c:pt idx="0">
                  <c:v>-784.74421403805093</c:v>
                </c:pt>
                <c:pt idx="1">
                  <c:v>-1625.2027943689266</c:v>
                </c:pt>
                <c:pt idx="2">
                  <c:v>-2288.7542876804046</c:v>
                </c:pt>
                <c:pt idx="3">
                  <c:v>-1365.4746149804118</c:v>
                </c:pt>
                <c:pt idx="4">
                  <c:v>-1881.1063031479721</c:v>
                </c:pt>
                <c:pt idx="5">
                  <c:v>-3352.2586085833841</c:v>
                </c:pt>
                <c:pt idx="6">
                  <c:v>-419.82540264258199</c:v>
                </c:pt>
                <c:pt idx="7">
                  <c:v>38.372285886420158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ACFTA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pPr>
              <a:ln w="3175">
                <a:solidFill>
                  <a:srgbClr val="FF0000"/>
                </a:solidFill>
              </a:ln>
            </c:spPr>
          </c:marker>
          <c:dLbls>
            <c:dLbl>
              <c:idx val="7"/>
              <c:layout/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Sheet1!$B$3:$I$3</c:f>
              <c:numCache>
                <c:formatCode>_(* #,##0_);_(* \(#,##0\);_(* "-"??_);_(@_)</c:formatCode>
                <c:ptCount val="8"/>
                <c:pt idx="0">
                  <c:v>-6141.6062309749968</c:v>
                </c:pt>
                <c:pt idx="1">
                  <c:v>-10542.356433091487</c:v>
                </c:pt>
                <c:pt idx="2">
                  <c:v>-12837.56455640557</c:v>
                </c:pt>
                <c:pt idx="3">
                  <c:v>-10178.122912483001</c:v>
                </c:pt>
                <c:pt idx="4">
                  <c:v>-10181.86100831473</c:v>
                </c:pt>
                <c:pt idx="5">
                  <c:v>-11090.565385470076</c:v>
                </c:pt>
                <c:pt idx="6">
                  <c:v>-10494.50495993742</c:v>
                </c:pt>
                <c:pt idx="7">
                  <c:v>-14988.847290991343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ASEAN-India CECA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pPr>
              <a:ln w="19050">
                <a:solidFill>
                  <a:srgbClr val="00B050"/>
                </a:solidFill>
              </a:ln>
            </c:spPr>
          </c:marker>
          <c:dLbls>
            <c:dLbl>
              <c:idx val="7"/>
              <c:layout>
                <c:manualLayout>
                  <c:x val="-2.2483730208339601E-3"/>
                  <c:y val="4.550624434300828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Sheet1!$B$4:$I$4</c:f>
              <c:numCache>
                <c:formatCode>_(* #,##0_);_(* \(#,##0\);_(* "-"??_);_(@_)</c:formatCode>
                <c:ptCount val="8"/>
                <c:pt idx="0">
                  <c:v>-3608.2919303539666</c:v>
                </c:pt>
                <c:pt idx="1">
                  <c:v>-4791.8790771432305</c:v>
                </c:pt>
                <c:pt idx="2">
                  <c:v>-6037.9944937459395</c:v>
                </c:pt>
                <c:pt idx="3">
                  <c:v>-3273.9578870305972</c:v>
                </c:pt>
                <c:pt idx="4">
                  <c:v>-3358.1977803233631</c:v>
                </c:pt>
                <c:pt idx="5">
                  <c:v>-4179.8921952014234</c:v>
                </c:pt>
                <c:pt idx="6">
                  <c:v>-1678.3717750001151</c:v>
                </c:pt>
                <c:pt idx="7">
                  <c:v>-1574.3328260498981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AJCEP</c:v>
                </c:pt>
              </c:strCache>
            </c:strRef>
          </c:tx>
          <c:spPr>
            <a:ln w="19050">
              <a:solidFill>
                <a:srgbClr val="7030A0"/>
              </a:solidFill>
            </a:ln>
          </c:spPr>
          <c:marker>
            <c:spPr>
              <a:ln w="19050">
                <a:solidFill>
                  <a:srgbClr val="7030A0"/>
                </a:solidFill>
              </a:ln>
            </c:spPr>
          </c:marker>
          <c:dLbls>
            <c:dLbl>
              <c:idx val="7"/>
              <c:layout>
                <c:manualLayout>
                  <c:x val="5.1998914710315565E-3"/>
                  <c:y val="-2.756220556196648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Sheet1!$B$5:$I$5</c:f>
              <c:numCache>
                <c:formatCode>_(* #,##0_);_(* \(#,##0\);_(* "-"??_);_(@_)</c:formatCode>
                <c:ptCount val="8"/>
                <c:pt idx="0">
                  <c:v>-2716.2586524401249</c:v>
                </c:pt>
                <c:pt idx="1">
                  <c:v>-4001.2367380327773</c:v>
                </c:pt>
                <c:pt idx="2">
                  <c:v>-4399.3281478522404</c:v>
                </c:pt>
                <c:pt idx="3">
                  <c:v>-3166.4825592941361</c:v>
                </c:pt>
                <c:pt idx="4">
                  <c:v>-3616.7866356839286</c:v>
                </c:pt>
                <c:pt idx="5">
                  <c:v>-2814.6174970865522</c:v>
                </c:pt>
                <c:pt idx="6">
                  <c:v>157.16869308922469</c:v>
                </c:pt>
                <c:pt idx="7">
                  <c:v>510.94526319487738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AKFA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pPr>
              <a:ln w="19050">
                <a:solidFill>
                  <a:srgbClr val="00B0F0"/>
                </a:solidFill>
              </a:ln>
            </c:spPr>
          </c:marker>
          <c:dLbls>
            <c:dLbl>
              <c:idx val="7"/>
              <c:layout/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Sheet1!$B$6:$I$6</c:f>
              <c:numCache>
                <c:formatCode>_(* #,##0_);_(* \(#,##0\);_(* "-"??_);_(@_)</c:formatCode>
                <c:ptCount val="8"/>
                <c:pt idx="0">
                  <c:v>-5245.0352466923314</c:v>
                </c:pt>
                <c:pt idx="1">
                  <c:v>-6816.4796852365989</c:v>
                </c:pt>
                <c:pt idx="2">
                  <c:v>-8601.7864241965581</c:v>
                </c:pt>
                <c:pt idx="3">
                  <c:v>-5630.3881748593312</c:v>
                </c:pt>
                <c:pt idx="4">
                  <c:v>-6703.7589145183983</c:v>
                </c:pt>
                <c:pt idx="5">
                  <c:v>-8341.0319460585361</c:v>
                </c:pt>
                <c:pt idx="6">
                  <c:v>-6912.5151160886844</c:v>
                </c:pt>
                <c:pt idx="7">
                  <c:v>-8992.3622706507831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34624"/>
        <c:axId val="49436160"/>
      </c:lineChart>
      <c:catAx>
        <c:axId val="49434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spPr>
          <a:ln w="12700"/>
        </c:spPr>
        <c:txPr>
          <a:bodyPr/>
          <a:lstStyle/>
          <a:p>
            <a:pPr>
              <a:defRPr b="0"/>
            </a:pPr>
            <a:endParaRPr lang="en-US"/>
          </a:p>
        </c:txPr>
        <c:crossAx val="49436160"/>
        <c:crosses val="autoZero"/>
        <c:auto val="1"/>
        <c:lblAlgn val="ctr"/>
        <c:lblOffset val="100"/>
        <c:noMultiLvlLbl val="0"/>
      </c:catAx>
      <c:valAx>
        <c:axId val="49436160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4943462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en-AU">
                <a:solidFill>
                  <a:srgbClr val="0070C0"/>
                </a:solidFill>
              </a:rPr>
              <a:t>Employment effect, million person</a:t>
            </a:r>
          </a:p>
        </c:rich>
      </c:tx>
      <c:layout>
        <c:manualLayout>
          <c:xMode val="edge"/>
          <c:yMode val="edge"/>
          <c:x val="1.5331554630051522E-4"/>
          <c:y val="2.1173522274118596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8962080599753193"/>
          <c:y val="0.18448686487669202"/>
          <c:w val="0.42151865923111681"/>
          <c:h val="0.71333335959295496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3.1831457018285943E-2"/>
                  <c:y val="7.8631917090441983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0070C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The most likely scenario</c:v>
                </c:pt>
                <c:pt idx="1">
                  <c:v>The most optimistic scenario</c:v>
                </c:pt>
                <c:pt idx="2">
                  <c:v>A more optimistic scenario</c:v>
                </c:pt>
                <c:pt idx="3">
                  <c:v>A less likely scenario</c:v>
                </c:pt>
                <c:pt idx="4">
                  <c:v>The most pessimistic scenario</c:v>
                </c:pt>
              </c:strCache>
            </c:strRef>
          </c:cat>
          <c:val>
            <c:numRef>
              <c:f>Sheet1!$B$2:$B$6</c:f>
              <c:numCache>
                <c:formatCode>_(* #,##0.0_);_(* \(#,##0.0\);_(* "-"??_);_(@_)</c:formatCode>
                <c:ptCount val="5"/>
                <c:pt idx="0">
                  <c:v>7.2044211801796134</c:v>
                </c:pt>
                <c:pt idx="1">
                  <c:v>7.2044211801796134</c:v>
                </c:pt>
                <c:pt idx="2">
                  <c:v>7.2044211801796134</c:v>
                </c:pt>
                <c:pt idx="3">
                  <c:v>7.2044211801796134</c:v>
                </c:pt>
                <c:pt idx="4">
                  <c:v>7.2044211801796134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Employment effect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3.0392008850133403E-2"/>
                  <c:y val="4.1513467315439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5320491963297994E-3"/>
                  <c:y val="6.498879078710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622105208587914E-2"/>
                  <c:y val="-4.5476893262150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8595692067417212E-3"/>
                  <c:y val="-3.7703046304313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2644628099173573E-3"/>
                  <c:y val="-3.4475951512786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numFmt formatCode="_(* #,##0.0_);_(* \(#,##0.0\);_(* &quot;-&quot;?_);_(@_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The most likely scenario</c:v>
                </c:pt>
                <c:pt idx="1">
                  <c:v>The most optimistic scenario</c:v>
                </c:pt>
                <c:pt idx="2">
                  <c:v>A more optimistic scenario</c:v>
                </c:pt>
                <c:pt idx="3">
                  <c:v>A less likely scenario</c:v>
                </c:pt>
                <c:pt idx="4">
                  <c:v>The most pessimistic scenario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11.8</c:v>
                </c:pt>
                <c:pt idx="1">
                  <c:v>16</c:v>
                </c:pt>
                <c:pt idx="2">
                  <c:v>14.7</c:v>
                </c:pt>
                <c:pt idx="3">
                  <c:v>8.1</c:v>
                </c:pt>
                <c:pt idx="4">
                  <c:v>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212032"/>
        <c:axId val="109213568"/>
      </c:radarChart>
      <c:catAx>
        <c:axId val="1092120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9213568"/>
        <c:crosses val="autoZero"/>
        <c:auto val="1"/>
        <c:lblAlgn val="ctr"/>
        <c:lblOffset val="100"/>
        <c:noMultiLvlLbl val="0"/>
      </c:catAx>
      <c:valAx>
        <c:axId val="1092135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_(* #,##0.0_);_(* \(#,##0.0\);_(* &quot;-&quot;??_);_(@_)" sourceLinked="1"/>
        <c:majorTickMark val="cross"/>
        <c:minorTickMark val="none"/>
        <c:tickLblPos val="none"/>
        <c:crossAx val="10921203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spPr>
    <a:ln>
      <a:solidFill>
        <a:srgbClr val="0070C0"/>
      </a:solidFill>
    </a:ln>
  </c:spPr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0070C0"/>
                </a:solidFill>
              </a:defRPr>
            </a:pPr>
            <a:r>
              <a:rPr lang="en-US" sz="1400">
                <a:solidFill>
                  <a:srgbClr val="0070C0"/>
                </a:solidFill>
              </a:rPr>
              <a:t>Household income mutlipliers, million USD</a:t>
            </a:r>
            <a:endParaRPr lang="en-AU" sz="140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1.4765322859765563E-2"/>
          <c:y val="2.922746852725204E-2"/>
        </c:manualLayout>
      </c:layout>
      <c:overlay val="0"/>
      <c:spPr>
        <a:solidFill>
          <a:schemeClr val="lt1"/>
        </a:solidFill>
        <a:ln w="25400" cap="flat" cmpd="sng" algn="ctr">
          <a:noFill/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933448801701937"/>
          <c:y val="0.33490686370270284"/>
          <c:w val="0.76529895963622263"/>
          <c:h val="0.597308338915084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AANZFTA</c:v>
                </c:pt>
              </c:strCache>
            </c:strRef>
          </c:tx>
          <c:spPr>
            <a:ln w="19050">
              <a:solidFill>
                <a:schemeClr val="tx2"/>
              </a:solidFill>
            </a:ln>
          </c:spPr>
          <c:marker>
            <c:spPr>
              <a:ln w="19050">
                <a:solidFill>
                  <a:schemeClr val="tx2"/>
                </a:solidFill>
              </a:ln>
            </c:spPr>
          </c:marker>
          <c:dLbls>
            <c:dLbl>
              <c:idx val="7"/>
              <c:layout>
                <c:manualLayout>
                  <c:x val="-4.4967650732362033E-3"/>
                  <c:y val="1.09603006977196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Sheet1!$B$2:$I$2</c:f>
              <c:numCache>
                <c:formatCode>_(* #,##0_);_(* \(#,##0\);_(* "-"??_);_(@_)</c:formatCode>
                <c:ptCount val="8"/>
                <c:pt idx="0">
                  <c:v>-2080.6747393103328</c:v>
                </c:pt>
                <c:pt idx="1">
                  <c:v>-2553.5907098021912</c:v>
                </c:pt>
                <c:pt idx="2">
                  <c:v>-2965.8869463277497</c:v>
                </c:pt>
                <c:pt idx="3">
                  <c:v>-1914.6551306005588</c:v>
                </c:pt>
                <c:pt idx="4">
                  <c:v>-1748.8160877363375</c:v>
                </c:pt>
                <c:pt idx="5">
                  <c:v>-2275.4233038206626</c:v>
                </c:pt>
                <c:pt idx="6">
                  <c:v>-1016.8055553957487</c:v>
                </c:pt>
                <c:pt idx="7">
                  <c:v>-718.6639965804344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ACFTA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pPr>
              <a:ln w="19050">
                <a:solidFill>
                  <a:srgbClr val="FF0000"/>
                </a:solidFill>
              </a:ln>
            </c:spPr>
          </c:marker>
          <c:dLbls>
            <c:dLbl>
              <c:idx val="7"/>
              <c:layout/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Sheet1!$B$3:$I$3</c:f>
              <c:numCache>
                <c:formatCode>_(* #,##0_);_(* \(#,##0\);_(* "-"??_);_(@_)</c:formatCode>
                <c:ptCount val="8"/>
                <c:pt idx="0">
                  <c:v>-3802.1036650414499</c:v>
                </c:pt>
                <c:pt idx="1">
                  <c:v>-5869.8435400562594</c:v>
                </c:pt>
                <c:pt idx="2">
                  <c:v>-6954.1754866462725</c:v>
                </c:pt>
                <c:pt idx="3">
                  <c:v>-5660.0410270362236</c:v>
                </c:pt>
                <c:pt idx="4">
                  <c:v>-4908.2611058958519</c:v>
                </c:pt>
                <c:pt idx="5">
                  <c:v>-5082.5105682871954</c:v>
                </c:pt>
                <c:pt idx="6">
                  <c:v>-4844.6898011068224</c:v>
                </c:pt>
                <c:pt idx="7">
                  <c:v>-6825.7052825296414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ASEAN-India CECA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pPr>
              <a:ln w="19050">
                <a:solidFill>
                  <a:srgbClr val="00B050"/>
                </a:solidFill>
              </a:ln>
            </c:spPr>
          </c:marker>
          <c:dLbls>
            <c:dLbl>
              <c:idx val="7"/>
              <c:layout>
                <c:manualLayout>
                  <c:x val="-2.248432705160328E-3"/>
                  <c:y val="4.383122852579203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Sheet1!$B$4:$I$4</c:f>
              <c:numCache>
                <c:formatCode>_(* #,##0_);_(* \(#,##0\);_(* "-"??_);_(@_)</c:formatCode>
                <c:ptCount val="8"/>
                <c:pt idx="0">
                  <c:v>-2511.1068118817348</c:v>
                </c:pt>
                <c:pt idx="1">
                  <c:v>-3138.8240713238997</c:v>
                </c:pt>
                <c:pt idx="2">
                  <c:v>-3739.9857721496492</c:v>
                </c:pt>
                <c:pt idx="3">
                  <c:v>-2312.3976450362329</c:v>
                </c:pt>
                <c:pt idx="4">
                  <c:v>-1966.1569787417711</c:v>
                </c:pt>
                <c:pt idx="5">
                  <c:v>-2206.0435328703379</c:v>
                </c:pt>
                <c:pt idx="6">
                  <c:v>-1073.0958214501561</c:v>
                </c:pt>
                <c:pt idx="7">
                  <c:v>-1027.1339074466341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AJCEP</c:v>
                </c:pt>
              </c:strCache>
            </c:strRef>
          </c:tx>
          <c:spPr>
            <a:ln w="19050">
              <a:solidFill>
                <a:srgbClr val="7030A0"/>
              </a:solidFill>
            </a:ln>
          </c:spPr>
          <c:marker>
            <c:spPr>
              <a:ln w="19050">
                <a:solidFill>
                  <a:srgbClr val="7030A0"/>
                </a:solidFill>
              </a:ln>
            </c:spPr>
          </c:marker>
          <c:dLbls>
            <c:dLbl>
              <c:idx val="7"/>
              <c:layout>
                <c:manualLayout>
                  <c:x val="0"/>
                  <c:y val="-1.097037564781739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Sheet1!$B$5:$I$5</c:f>
              <c:numCache>
                <c:formatCode>_(* #,##0_);_(* \(#,##0\);_(* "-"??_);_(@_)</c:formatCode>
                <c:ptCount val="8"/>
                <c:pt idx="0">
                  <c:v>-2318.8478425956596</c:v>
                </c:pt>
                <c:pt idx="1">
                  <c:v>-3063.2617007714516</c:v>
                </c:pt>
                <c:pt idx="2">
                  <c:v>-3584.3408185455746</c:v>
                </c:pt>
                <c:pt idx="3">
                  <c:v>-2393.6399348491227</c:v>
                </c:pt>
                <c:pt idx="4">
                  <c:v>-2088.8893332944917</c:v>
                </c:pt>
                <c:pt idx="5">
                  <c:v>-1972.334687311572</c:v>
                </c:pt>
                <c:pt idx="6">
                  <c:v>-742.69822608862103</c:v>
                </c:pt>
                <c:pt idx="7">
                  <c:v>-448.32631298854125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AKFTA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pPr>
              <a:ln w="19050">
                <a:solidFill>
                  <a:srgbClr val="00B0F0"/>
                </a:solidFill>
              </a:ln>
            </c:spPr>
          </c:marker>
          <c:dLbls>
            <c:dLbl>
              <c:idx val="7"/>
              <c:layout/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Sheet1!$B$6:$I$6</c:f>
              <c:numCache>
                <c:formatCode>_(* #,##0_);_(* \(#,##0\);_(* "-"??_);_(@_)</c:formatCode>
                <c:ptCount val="8"/>
                <c:pt idx="0">
                  <c:v>-3247.2294864397431</c:v>
                </c:pt>
                <c:pt idx="1">
                  <c:v>-4084.8458331807115</c:v>
                </c:pt>
                <c:pt idx="2">
                  <c:v>-4915.3225700213834</c:v>
                </c:pt>
                <c:pt idx="3">
                  <c:v>-3485.7425542949977</c:v>
                </c:pt>
                <c:pt idx="4">
                  <c:v>-3562.2608638495417</c:v>
                </c:pt>
                <c:pt idx="5">
                  <c:v>-4269.0574996352925</c:v>
                </c:pt>
                <c:pt idx="6">
                  <c:v>-3577.1887139101714</c:v>
                </c:pt>
                <c:pt idx="7">
                  <c:v>-4511.4829514478242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16928"/>
        <c:axId val="49518464"/>
      </c:lineChart>
      <c:catAx>
        <c:axId val="4951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spPr>
          <a:ln w="12700"/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49518464"/>
        <c:crosses val="autoZero"/>
        <c:auto val="1"/>
        <c:lblAlgn val="ctr"/>
        <c:lblOffset val="100"/>
        <c:noMultiLvlLbl val="0"/>
      </c:catAx>
      <c:valAx>
        <c:axId val="49518464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en-US"/>
          </a:p>
        </c:txPr>
        <c:crossAx val="4951692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0070C0"/>
                </a:solidFill>
              </a:defRPr>
            </a:pPr>
            <a:r>
              <a:rPr lang="en-US" sz="1400">
                <a:solidFill>
                  <a:srgbClr val="0070C0"/>
                </a:solidFill>
              </a:rPr>
              <a:t>Employment multipliers, million person</a:t>
            </a:r>
            <a:endParaRPr lang="en-AU" sz="140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2.3497862093785002E-3"/>
          <c:y val="2.9227464281606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071902211293077"/>
          <c:y val="0.33125825978042017"/>
          <c:w val="0.7675473421728406"/>
          <c:h val="0.597308338915084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AANZFTA</c:v>
                </c:pt>
              </c:strCache>
            </c:strRef>
          </c:tx>
          <c:spPr>
            <a:ln w="19050">
              <a:solidFill>
                <a:schemeClr val="tx2"/>
              </a:solidFill>
            </a:ln>
          </c:spPr>
          <c:marker>
            <c:spPr>
              <a:ln w="19050">
                <a:solidFill>
                  <a:schemeClr val="tx2"/>
                </a:solidFill>
              </a:ln>
            </c:spPr>
          </c:marker>
          <c:dLbls>
            <c:dLbl>
              <c:idx val="7"/>
              <c:layout>
                <c:manualLayout>
                  <c:x val="0"/>
                  <c:y val="1.461373426362605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Sheet1!$B$2:$I$2</c:f>
              <c:numCache>
                <c:formatCode>_(* #,##0_);_(* \(#,##0\);_(* "-"??_);_(@_)</c:formatCode>
                <c:ptCount val="8"/>
                <c:pt idx="0">
                  <c:v>-3.3992911088030957</c:v>
                </c:pt>
                <c:pt idx="1">
                  <c:v>-3.9228548511711931</c:v>
                </c:pt>
                <c:pt idx="2">
                  <c:v>-4.5681215460507278</c:v>
                </c:pt>
                <c:pt idx="3">
                  <c:v>-3.1205362273721358</c:v>
                </c:pt>
                <c:pt idx="4">
                  <c:v>-1.5535245845559238</c:v>
                </c:pt>
                <c:pt idx="5">
                  <c:v>-1.9186358639918693</c:v>
                </c:pt>
                <c:pt idx="6">
                  <c:v>-0.98613543352949218</c:v>
                </c:pt>
                <c:pt idx="7">
                  <c:v>-0.74091396657460462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ACFTA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pPr>
              <a:ln w="3175">
                <a:solidFill>
                  <a:srgbClr val="FF0000"/>
                </a:solidFill>
              </a:ln>
            </c:spPr>
          </c:marker>
          <c:dLbls>
            <c:dLbl>
              <c:idx val="7"/>
              <c:layout/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Sheet1!$B$3:$I$3</c:f>
              <c:numCache>
                <c:formatCode>_(* #,##0_);_(* \(#,##0\);_(* "-"??_);_(@_)</c:formatCode>
                <c:ptCount val="8"/>
                <c:pt idx="0">
                  <c:v>-4.9040390959664624</c:v>
                </c:pt>
                <c:pt idx="1">
                  <c:v>-7.4554864066959681</c:v>
                </c:pt>
                <c:pt idx="2">
                  <c:v>-8.7084035996094524</c:v>
                </c:pt>
                <c:pt idx="3">
                  <c:v>-7.1090243859087163</c:v>
                </c:pt>
                <c:pt idx="4">
                  <c:v>-3.7282279706375721</c:v>
                </c:pt>
                <c:pt idx="5">
                  <c:v>-3.7770524102528067</c:v>
                </c:pt>
                <c:pt idx="6">
                  <c:v>-3.607066406445548</c:v>
                </c:pt>
                <c:pt idx="7">
                  <c:v>-5.0872756016915908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ASEAN-India CECA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pPr>
              <a:ln w="3175">
                <a:solidFill>
                  <a:srgbClr val="00B050"/>
                </a:solidFill>
              </a:ln>
            </c:spPr>
          </c:marker>
          <c:dLbls>
            <c:dLbl>
              <c:idx val="7"/>
              <c:layout>
                <c:manualLayout>
                  <c:x val="-2.2484564319028752E-3"/>
                  <c:y val="7.081923872580603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Sheet1!$B$4:$I$4</c:f>
              <c:numCache>
                <c:formatCode>_(* #,##0_);_(* \(#,##0\);_(* "-"??_);_(@_)</c:formatCode>
                <c:ptCount val="8"/>
                <c:pt idx="0">
                  <c:v>-3.7530337135616492</c:v>
                </c:pt>
                <c:pt idx="1">
                  <c:v>-4.518848907187194</c:v>
                </c:pt>
                <c:pt idx="2">
                  <c:v>-5.4164412132749113</c:v>
                </c:pt>
                <c:pt idx="3">
                  <c:v>-3.491023763250614</c:v>
                </c:pt>
                <c:pt idx="4">
                  <c:v>-1.5970893130012465</c:v>
                </c:pt>
                <c:pt idx="5">
                  <c:v>-1.742270449166982</c:v>
                </c:pt>
                <c:pt idx="6">
                  <c:v>-0.88697940091512661</c:v>
                </c:pt>
                <c:pt idx="7">
                  <c:v>-0.85857318193753707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AJCEP</c:v>
                </c:pt>
              </c:strCache>
            </c:strRef>
          </c:tx>
          <c:spPr>
            <a:ln w="19050"/>
          </c:spPr>
          <c:marker>
            <c:spPr>
              <a:ln w="19050"/>
            </c:spPr>
          </c:marker>
          <c:dPt>
            <c:idx val="7"/>
            <c:marker>
              <c:spPr>
                <a:ln w="19050">
                  <a:solidFill>
                    <a:srgbClr val="7030A0"/>
                  </a:solidFill>
                </a:ln>
              </c:spPr>
            </c:marker>
            <c:bubble3D val="0"/>
            <c:spPr>
              <a:ln w="19050">
                <a:solidFill>
                  <a:srgbClr val="7030A0"/>
                </a:solidFill>
              </a:ln>
            </c:spPr>
          </c:dPt>
          <c:dLbls>
            <c:dLbl>
              <c:idx val="7"/>
              <c:layout>
                <c:manualLayout>
                  <c:x val="4.8288486827034105E-3"/>
                  <c:y val="-1.055931023997577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Sheet1!$B$5:$I$5</c:f>
              <c:numCache>
                <c:formatCode>_(* #,##0_);_(* \(#,##0\);_(* "-"??_);_(@_)</c:formatCode>
                <c:ptCount val="8"/>
                <c:pt idx="0">
                  <c:v>-3.4492203788101352</c:v>
                </c:pt>
                <c:pt idx="1">
                  <c:v>-4.3526870662047665</c:v>
                </c:pt>
                <c:pt idx="2">
                  <c:v>-5.096248145082499</c:v>
                </c:pt>
                <c:pt idx="3">
                  <c:v>-3.4286209811041584</c:v>
                </c:pt>
                <c:pt idx="4">
                  <c:v>-1.68374373896898</c:v>
                </c:pt>
                <c:pt idx="5">
                  <c:v>-1.6581757531624124</c:v>
                </c:pt>
                <c:pt idx="6">
                  <c:v>-0.75964146192964355</c:v>
                </c:pt>
                <c:pt idx="7">
                  <c:v>-0.5095407388530111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AKFTA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pPr>
              <a:ln>
                <a:solidFill>
                  <a:srgbClr val="00B0F0"/>
                </a:solidFill>
              </a:ln>
            </c:spPr>
          </c:marker>
          <c:dLbls>
            <c:dLbl>
              <c:idx val="7"/>
              <c:layout/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Sheet1!$B$6:$I$6</c:f>
              <c:numCache>
                <c:formatCode>_(* #,##0_);_(* \(#,##0\);_(* "-"??_);_(@_)</c:formatCode>
                <c:ptCount val="8"/>
                <c:pt idx="0">
                  <c:v>-4.6255684039656568</c:v>
                </c:pt>
                <c:pt idx="1">
                  <c:v>-5.6425182264666196</c:v>
                </c:pt>
                <c:pt idx="2">
                  <c:v>-6.7295713298085751</c:v>
                </c:pt>
                <c:pt idx="3">
                  <c:v>-4.8750709093759816</c:v>
                </c:pt>
                <c:pt idx="4">
                  <c:v>-2.8073644716339672</c:v>
                </c:pt>
                <c:pt idx="5">
                  <c:v>-3.3266412376210983</c:v>
                </c:pt>
                <c:pt idx="6">
                  <c:v>-2.7896363234862047</c:v>
                </c:pt>
                <c:pt idx="7">
                  <c:v>-3.4926457724606377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98304"/>
        <c:axId val="49699840"/>
      </c:lineChart>
      <c:catAx>
        <c:axId val="496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spPr>
          <a:ln w="12700"/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49699840"/>
        <c:crosses val="autoZero"/>
        <c:auto val="1"/>
        <c:lblAlgn val="ctr"/>
        <c:lblOffset val="100"/>
        <c:noMultiLvlLbl val="0"/>
      </c:catAx>
      <c:valAx>
        <c:axId val="49699840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en-US"/>
          </a:p>
        </c:txPr>
        <c:crossAx val="4969830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b="1">
                <a:solidFill>
                  <a:srgbClr val="0070C0"/>
                </a:solidFill>
              </a:defRPr>
            </a:pPr>
            <a:r>
              <a:rPr lang="en-AU" b="1">
                <a:solidFill>
                  <a:srgbClr val="0070C0"/>
                </a:solidFill>
              </a:rPr>
              <a:t>Clothing exports</a:t>
            </a:r>
          </a:p>
        </c:rich>
      </c:tx>
      <c:layout>
        <c:manualLayout>
          <c:xMode val="edge"/>
          <c:yMode val="edge"/>
          <c:x val="0.41188140637055365"/>
          <c:y val="2.84615309913203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386622591387005E-2"/>
          <c:y val="0.16205218843774591"/>
          <c:w val="0.7195185854716406"/>
          <c:h val="0.6722430969664615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VN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dLbl>
              <c:idx val="9"/>
              <c:layout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Sheet1!$B$2:$K$2</c:f>
              <c:numCache>
                <c:formatCode>_(* #,##0.00_);_(* \(#,##0.00\);_(* "-"??_);_(@_)</c:formatCode>
                <c:ptCount val="10"/>
                <c:pt idx="0">
                  <c:v>4.5580159999999745</c:v>
                </c:pt>
                <c:pt idx="1">
                  <c:v>5.4171199999999855</c:v>
                </c:pt>
                <c:pt idx="2">
                  <c:v>7.2040009999999945</c:v>
                </c:pt>
                <c:pt idx="3">
                  <c:v>8.4997470000000028</c:v>
                </c:pt>
                <c:pt idx="4">
                  <c:v>8.3290600000000001</c:v>
                </c:pt>
                <c:pt idx="5">
                  <c:v>10.118937000000001</c:v>
                </c:pt>
                <c:pt idx="6">
                  <c:v>12.820048</c:v>
                </c:pt>
                <c:pt idx="7">
                  <c:v>14.078822000000001</c:v>
                </c:pt>
                <c:pt idx="8">
                  <c:v>16.74547999999966</c:v>
                </c:pt>
                <c:pt idx="9">
                  <c:v>19.699176000000001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US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dLbl>
              <c:idx val="9"/>
              <c:layout>
                <c:manualLayout>
                  <c:x val="0"/>
                  <c:y val="-1.423076549566012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Sheet1!$B$3:$K$3</c:f>
              <c:numCache>
                <c:formatCode>_(* #,##0.00_);_(* \(#,##0.00\);_(* "-"??_);_(@_)</c:formatCode>
                <c:ptCount val="10"/>
                <c:pt idx="0">
                  <c:v>4.4027510000000003</c:v>
                </c:pt>
                <c:pt idx="1">
                  <c:v>4.2446690000000133</c:v>
                </c:pt>
                <c:pt idx="2">
                  <c:v>3.598322</c:v>
                </c:pt>
                <c:pt idx="3">
                  <c:v>3.6906300000000001</c:v>
                </c:pt>
                <c:pt idx="4">
                  <c:v>3.4993689999999646</c:v>
                </c:pt>
                <c:pt idx="5">
                  <c:v>3.990262999999957</c:v>
                </c:pt>
                <c:pt idx="6">
                  <c:v>4.4619070000000001</c:v>
                </c:pt>
                <c:pt idx="7">
                  <c:v>4.7996369999999997</c:v>
                </c:pt>
                <c:pt idx="8">
                  <c:v>5.0654659999999945</c:v>
                </c:pt>
                <c:pt idx="9">
                  <c:v>5.3038119999999855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Mexico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9"/>
              <c:layout>
                <c:manualLayout>
                  <c:x val="-4.4086851096660504E-3"/>
                  <c:y val="4.7435884985534034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Sheet1!$B$4:$K$4</c:f>
              <c:numCache>
                <c:formatCode>_(* #,##0.00_);_(* \(#,##0.00\);_(* "-"??_);_(@_)</c:formatCode>
                <c:ptCount val="10"/>
                <c:pt idx="0">
                  <c:v>7.1633379999999756</c:v>
                </c:pt>
                <c:pt idx="1">
                  <c:v>6.1929859999998831</c:v>
                </c:pt>
                <c:pt idx="2">
                  <c:v>4.9989539999999995</c:v>
                </c:pt>
                <c:pt idx="3">
                  <c:v>4.7767700000000124</c:v>
                </c:pt>
                <c:pt idx="4">
                  <c:v>4.0026659999999996</c:v>
                </c:pt>
                <c:pt idx="5">
                  <c:v>4.2441059999999755</c:v>
                </c:pt>
                <c:pt idx="6">
                  <c:v>4.5098609999999999</c:v>
                </c:pt>
                <c:pt idx="7">
                  <c:v>4.3116909999999997</c:v>
                </c:pt>
                <c:pt idx="8">
                  <c:v>4.3731249999999955</c:v>
                </c:pt>
                <c:pt idx="9">
                  <c:v>4.4415230000000134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Malaysia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Sheet1!$B$5:$K$5</c:f>
              <c:numCache>
                <c:formatCode>_(* #,##0.00_);_(* \(#,##0.00\);_(* "-"??_);_(@_)</c:formatCode>
                <c:ptCount val="10"/>
                <c:pt idx="0">
                  <c:v>1.2234079999999998</c:v>
                </c:pt>
                <c:pt idx="1">
                  <c:v>1.3085070000000001</c:v>
                </c:pt>
                <c:pt idx="2">
                  <c:v>1.4021789999999998</c:v>
                </c:pt>
                <c:pt idx="3">
                  <c:v>1.4581919999999842</c:v>
                </c:pt>
                <c:pt idx="4">
                  <c:v>1.0280629999999999</c:v>
                </c:pt>
                <c:pt idx="5">
                  <c:v>1.0301880000000001</c:v>
                </c:pt>
                <c:pt idx="6">
                  <c:v>1.2235699999999774</c:v>
                </c:pt>
                <c:pt idx="7">
                  <c:v>1.06995</c:v>
                </c:pt>
                <c:pt idx="8">
                  <c:v>1.138379</c:v>
                </c:pt>
                <c:pt idx="9">
                  <c:v>1.3978759999999999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Singapore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Sheet1!$B$6:$K$6</c:f>
              <c:numCache>
                <c:formatCode>_(* #,##0.00_);_(* \(#,##0.00\);_(* "-"??_);_(@_)</c:formatCode>
                <c:ptCount val="10"/>
                <c:pt idx="0">
                  <c:v>1.6577199999999999</c:v>
                </c:pt>
                <c:pt idx="1">
                  <c:v>1.9462170000000234</c:v>
                </c:pt>
                <c:pt idx="2">
                  <c:v>1.7443059999999999</c:v>
                </c:pt>
                <c:pt idx="3">
                  <c:v>1.5076699999999799</c:v>
                </c:pt>
                <c:pt idx="4">
                  <c:v>0.99848399999998827</c:v>
                </c:pt>
                <c:pt idx="5">
                  <c:v>1.0193659999999998</c:v>
                </c:pt>
                <c:pt idx="6">
                  <c:v>1.1264500000000157</c:v>
                </c:pt>
                <c:pt idx="7">
                  <c:v>1.2779029999999998</c:v>
                </c:pt>
                <c:pt idx="8">
                  <c:v>1.2047899999999998</c:v>
                </c:pt>
                <c:pt idx="9">
                  <c:v>1.26698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Peru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Sheet1!$B$7:$K$7</c:f>
              <c:numCache>
                <c:formatCode>_(* #,##0.00_);_(* \(#,##0.00\);_(* "-"??_);_(@_)</c:formatCode>
                <c:ptCount val="10"/>
                <c:pt idx="0">
                  <c:v>1.0497529999999999</c:v>
                </c:pt>
                <c:pt idx="1">
                  <c:v>1.1915689999999999</c:v>
                </c:pt>
                <c:pt idx="2">
                  <c:v>1.392728</c:v>
                </c:pt>
                <c:pt idx="3">
                  <c:v>1.6265050000000001</c:v>
                </c:pt>
                <c:pt idx="4">
                  <c:v>1.1539929999999998</c:v>
                </c:pt>
                <c:pt idx="5">
                  <c:v>1.1730149999999999</c:v>
                </c:pt>
                <c:pt idx="6">
                  <c:v>1.5087899999999999</c:v>
                </c:pt>
                <c:pt idx="7">
                  <c:v>1.6029800000000001</c:v>
                </c:pt>
                <c:pt idx="8">
                  <c:v>1.3751339999999999</c:v>
                </c:pt>
                <c:pt idx="9">
                  <c:v>1.183589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Canada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Sheet1!$B$8:$K$8</c:f>
              <c:numCache>
                <c:formatCode>_(* #,##0.00_);_(* \(#,##0.00\);_(* "-"??_);_(@_)</c:formatCode>
                <c:ptCount val="10"/>
                <c:pt idx="0">
                  <c:v>1.6124400000000001</c:v>
                </c:pt>
                <c:pt idx="1">
                  <c:v>1.5677459999999999</c:v>
                </c:pt>
                <c:pt idx="2">
                  <c:v>1.372206</c:v>
                </c:pt>
                <c:pt idx="3">
                  <c:v>1.0831439999999999</c:v>
                </c:pt>
                <c:pt idx="4">
                  <c:v>0.82915899999999998</c:v>
                </c:pt>
                <c:pt idx="5">
                  <c:v>0.956233</c:v>
                </c:pt>
                <c:pt idx="6">
                  <c:v>1.0522069999999999</c:v>
                </c:pt>
                <c:pt idx="7">
                  <c:v>1.044244</c:v>
                </c:pt>
                <c:pt idx="8">
                  <c:v>1.070419</c:v>
                </c:pt>
                <c:pt idx="9">
                  <c:v>1.1619470000000001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Japan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Sheet1!$B$9:$K$9</c:f>
              <c:numCache>
                <c:formatCode>_(* #,##0.00_);_(* \(#,##0.00\);_(* "-"??_);_(@_)</c:formatCode>
                <c:ptCount val="10"/>
                <c:pt idx="0">
                  <c:v>0.36888000000000698</c:v>
                </c:pt>
                <c:pt idx="1">
                  <c:v>0.34943200000000002</c:v>
                </c:pt>
                <c:pt idx="2">
                  <c:v>0.36561800000000338</c:v>
                </c:pt>
                <c:pt idx="3">
                  <c:v>0.41486100000000031</c:v>
                </c:pt>
                <c:pt idx="4">
                  <c:v>0.35111900000000001</c:v>
                </c:pt>
                <c:pt idx="5">
                  <c:v>0.38393600000000394</c:v>
                </c:pt>
                <c:pt idx="6">
                  <c:v>0.45011100000000004</c:v>
                </c:pt>
                <c:pt idx="7">
                  <c:v>0.4202590000000001</c:v>
                </c:pt>
                <c:pt idx="8">
                  <c:v>0.35655200000000031</c:v>
                </c:pt>
                <c:pt idx="9">
                  <c:v>0.36571300000000001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Chile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Sheet1!$B$10:$K$10</c:f>
              <c:numCache>
                <c:formatCode>_(* #,##0.00_);_(* \(#,##0.00\);_(* "-"??_);_(@_)</c:formatCode>
                <c:ptCount val="10"/>
                <c:pt idx="0">
                  <c:v>0.13949100000000209</c:v>
                </c:pt>
                <c:pt idx="1">
                  <c:v>0.17602200000000001</c:v>
                </c:pt>
                <c:pt idx="2">
                  <c:v>0.220333</c:v>
                </c:pt>
                <c:pt idx="3">
                  <c:v>0.22606100000000001</c:v>
                </c:pt>
                <c:pt idx="4">
                  <c:v>0.18237600000000001</c:v>
                </c:pt>
                <c:pt idx="5">
                  <c:v>0.26498000000000038</c:v>
                </c:pt>
                <c:pt idx="6">
                  <c:v>0.43367900000000031</c:v>
                </c:pt>
                <c:pt idx="7">
                  <c:v>0.39427600000000468</c:v>
                </c:pt>
                <c:pt idx="8">
                  <c:v>0.34665200000000002</c:v>
                </c:pt>
                <c:pt idx="9">
                  <c:v>0.36429700000000004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NZ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Sheet1!$B$11:$K$11</c:f>
              <c:numCache>
                <c:formatCode>_(* #,##0.00_);_(* \(#,##0.00\);_(* "-"??_);_(@_)</c:formatCode>
                <c:ptCount val="10"/>
                <c:pt idx="0">
                  <c:v>0.16713900000000001</c:v>
                </c:pt>
                <c:pt idx="1">
                  <c:v>0.15734900000000304</c:v>
                </c:pt>
                <c:pt idx="2">
                  <c:v>0.18496400000000318</c:v>
                </c:pt>
                <c:pt idx="3">
                  <c:v>0.17030500000000001</c:v>
                </c:pt>
                <c:pt idx="4">
                  <c:v>0.14205499999999999</c:v>
                </c:pt>
                <c:pt idx="5">
                  <c:v>0.16921800000000237</c:v>
                </c:pt>
                <c:pt idx="6">
                  <c:v>0.18448900000000273</c:v>
                </c:pt>
                <c:pt idx="7">
                  <c:v>0.16850100000000001</c:v>
                </c:pt>
                <c:pt idx="8">
                  <c:v>0.20979900000000276</c:v>
                </c:pt>
                <c:pt idx="9">
                  <c:v>0.24337800000000001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Australia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Sheet1!$B$12:$K$12</c:f>
              <c:numCache>
                <c:formatCode>_(* #,##0.00_);_(* \(#,##0.00\);_(* "-"??_);_(@_)</c:formatCode>
                <c:ptCount val="10"/>
                <c:pt idx="0">
                  <c:v>0.17641200000000276</c:v>
                </c:pt>
                <c:pt idx="1">
                  <c:v>0.15289600000000211</c:v>
                </c:pt>
                <c:pt idx="2">
                  <c:v>0.16759800000000041</c:v>
                </c:pt>
                <c:pt idx="3">
                  <c:v>0.18092200000000044</c:v>
                </c:pt>
                <c:pt idx="4">
                  <c:v>0.14644400000000324</c:v>
                </c:pt>
                <c:pt idx="5">
                  <c:v>0.17653199999999999</c:v>
                </c:pt>
                <c:pt idx="6">
                  <c:v>0.19559499999999999</c:v>
                </c:pt>
                <c:pt idx="7">
                  <c:v>0.20430499999999999</c:v>
                </c:pt>
                <c:pt idx="8">
                  <c:v>0.17586599999999999</c:v>
                </c:pt>
                <c:pt idx="9">
                  <c:v>0.16190900000000041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Brunei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Sheet1!$B$13:$K$13</c:f>
              <c:numCache>
                <c:formatCode>_(* #,##0.00_);_(* \(#,##0.00\);_(* "-"??_);_(@_)</c:formatCode>
                <c:ptCount val="10"/>
                <c:pt idx="0">
                  <c:v>0.18454400000000276</c:v>
                </c:pt>
                <c:pt idx="1">
                  <c:v>0.13104700000000041</c:v>
                </c:pt>
                <c:pt idx="2">
                  <c:v>0</c:v>
                </c:pt>
                <c:pt idx="3">
                  <c:v>0</c:v>
                </c:pt>
                <c:pt idx="4">
                  <c:v>4.4170000000000001E-2</c:v>
                </c:pt>
                <c:pt idx="5">
                  <c:v>7.5410000000001049E-3</c:v>
                </c:pt>
                <c:pt idx="6">
                  <c:v>7.0440000000000034E-3</c:v>
                </c:pt>
                <c:pt idx="7">
                  <c:v>6.8349999999999999E-3</c:v>
                </c:pt>
                <c:pt idx="8">
                  <c:v>6.1640000000000002E-3</c:v>
                </c:pt>
                <c:pt idx="9">
                  <c:v>6.3620000000000013E-3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531072"/>
        <c:axId val="84672512"/>
      </c:lineChart>
      <c:catAx>
        <c:axId val="84531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AU" b="1"/>
                  <a:t>Years</a:t>
                </a:r>
              </a:p>
            </c:rich>
          </c:tx>
          <c:layout>
            <c:manualLayout>
              <c:xMode val="edge"/>
              <c:yMode val="edge"/>
              <c:x val="0.42355140414017189"/>
              <c:y val="0.9246848417563954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4672512"/>
        <c:crosses val="autoZero"/>
        <c:auto val="1"/>
        <c:lblAlgn val="ctr"/>
        <c:lblOffset val="100"/>
        <c:noMultiLvlLbl val="0"/>
      </c:catAx>
      <c:valAx>
        <c:axId val="84672512"/>
        <c:scaling>
          <c:orientation val="minMax"/>
          <c:max val="22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AU" b="1"/>
                  <a:t>Billion USD</a:t>
                </a:r>
              </a:p>
            </c:rich>
          </c:tx>
          <c:layout>
            <c:manualLayout>
              <c:xMode val="edge"/>
              <c:yMode val="edge"/>
              <c:x val="8.8173702193321008E-3"/>
              <c:y val="0.33326809342852382"/>
            </c:manualLayout>
          </c:layout>
          <c:overlay val="0"/>
        </c:title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4531072"/>
        <c:crosses val="autoZero"/>
        <c:crossBetween val="between"/>
        <c:majorUnit val="2"/>
      </c:valAx>
      <c:spPr>
        <a:solidFill>
          <a:srgbClr val="F7F7F7"/>
        </a:solidFill>
        <a:ln w="63500"/>
      </c:spPr>
    </c:plotArea>
    <c:legend>
      <c:legendPos val="r"/>
      <c:layout>
        <c:manualLayout>
          <c:xMode val="edge"/>
          <c:yMode val="edge"/>
          <c:x val="0.83690937288190015"/>
          <c:y val="0.15613593532657041"/>
          <c:w val="0.16116605887444599"/>
          <c:h val="0.6977809111200561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 w="3175">
      <a:solidFill>
        <a:srgbClr val="00B0F0"/>
      </a:solidFill>
    </a:ln>
  </c:spPr>
  <c:txPr>
    <a:bodyPr/>
    <a:lstStyle/>
    <a:p>
      <a:pPr>
        <a:defRPr sz="1200" b="0">
          <a:solidFill>
            <a:sysClr val="windowText" lastClr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en-AU">
                <a:solidFill>
                  <a:srgbClr val="0070C0"/>
                </a:solidFill>
              </a:rPr>
              <a:t>Footwear exports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0892209055942757E-2"/>
          <c:y val="0.15379483600451271"/>
          <c:w val="0.7156769387951788"/>
          <c:h val="0.6788461187262029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VN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dLbl>
              <c:idx val="9"/>
              <c:layout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Sheet1!$B$2:$K$2</c:f>
              <c:numCache>
                <c:formatCode>_(* #,##0.00_);_(* \(#,##0.00\);_(* "-"??_);_(@_)</c:formatCode>
                <c:ptCount val="10"/>
                <c:pt idx="0">
                  <c:v>2.650487</c:v>
                </c:pt>
                <c:pt idx="1">
                  <c:v>3.0397059999999967</c:v>
                </c:pt>
                <c:pt idx="2">
                  <c:v>3.1379210000000404</c:v>
                </c:pt>
                <c:pt idx="3">
                  <c:v>3.678763</c:v>
                </c:pt>
                <c:pt idx="4">
                  <c:v>3.230861</c:v>
                </c:pt>
                <c:pt idx="5">
                  <c:v>4.0262950000000002</c:v>
                </c:pt>
                <c:pt idx="6">
                  <c:v>4.9007779999999999</c:v>
                </c:pt>
                <c:pt idx="7">
                  <c:v>5.5200089999999955</c:v>
                </c:pt>
                <c:pt idx="8">
                  <c:v>6.6582809999999855</c:v>
                </c:pt>
                <c:pt idx="9">
                  <c:v>8.181654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Singapore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dLbl>
              <c:idx val="9"/>
              <c:layout>
                <c:manualLayout>
                  <c:x val="-1.6880342561963065E-3"/>
                  <c:y val="-2.511375964599486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Sheet1!$B$3:$K$3</c:f>
              <c:numCache>
                <c:formatCode>_(* #,##0.00_);_(* \(#,##0.00\);_(* "-"??_);_(@_)</c:formatCode>
                <c:ptCount val="10"/>
                <c:pt idx="0">
                  <c:v>0.14870100000000044</c:v>
                </c:pt>
                <c:pt idx="1">
                  <c:v>0.17093800000000275</c:v>
                </c:pt>
                <c:pt idx="2">
                  <c:v>0.18653500000000275</c:v>
                </c:pt>
                <c:pt idx="3">
                  <c:v>0.19608999999999999</c:v>
                </c:pt>
                <c:pt idx="4">
                  <c:v>0.14790700000000295</c:v>
                </c:pt>
                <c:pt idx="5">
                  <c:v>0.191612</c:v>
                </c:pt>
                <c:pt idx="6">
                  <c:v>0.22794600000000281</c:v>
                </c:pt>
                <c:pt idx="7">
                  <c:v>0.24241000000000312</c:v>
                </c:pt>
                <c:pt idx="8">
                  <c:v>0.26655100000000004</c:v>
                </c:pt>
                <c:pt idx="9">
                  <c:v>0.998228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US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9"/>
              <c:layout>
                <c:manualLayout>
                  <c:x val="6.7521370247851323E-3"/>
                  <c:y val="2.197453969024550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Sheet1!$B$4:$K$4</c:f>
              <c:numCache>
                <c:formatCode>_(* #,##0.00_);_(* \(#,##0.00\);_(* "-"??_);_(@_)</c:formatCode>
                <c:ptCount val="10"/>
                <c:pt idx="0">
                  <c:v>0.37003200000000008</c:v>
                </c:pt>
                <c:pt idx="1">
                  <c:v>0.43084600000000511</c:v>
                </c:pt>
                <c:pt idx="2">
                  <c:v>0.50870000000000004</c:v>
                </c:pt>
                <c:pt idx="3">
                  <c:v>0.611514</c:v>
                </c:pt>
                <c:pt idx="4">
                  <c:v>0.5626080000000091</c:v>
                </c:pt>
                <c:pt idx="5">
                  <c:v>0.65832400000001023</c:v>
                </c:pt>
                <c:pt idx="6">
                  <c:v>0.79042999999999997</c:v>
                </c:pt>
                <c:pt idx="7">
                  <c:v>0.84628099999999951</c:v>
                </c:pt>
                <c:pt idx="8">
                  <c:v>0.89592000000000005</c:v>
                </c:pt>
                <c:pt idx="9">
                  <c:v>0.93947000000000003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Mexico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Sheet1!$B$5:$K$5</c:f>
              <c:numCache>
                <c:formatCode>_(* #,##0.00_);_(* \(#,##0.00\);_(* "-"??_);_(@_)</c:formatCode>
                <c:ptCount val="10"/>
                <c:pt idx="0">
                  <c:v>0.23737900000000001</c:v>
                </c:pt>
                <c:pt idx="1">
                  <c:v>0.24705500000000041</c:v>
                </c:pt>
                <c:pt idx="2">
                  <c:v>0.26613700000000001</c:v>
                </c:pt>
                <c:pt idx="3">
                  <c:v>0.23033000000000001</c:v>
                </c:pt>
                <c:pt idx="4">
                  <c:v>0.22215499999999988</c:v>
                </c:pt>
                <c:pt idx="5">
                  <c:v>0.27180800000000038</c:v>
                </c:pt>
                <c:pt idx="6">
                  <c:v>0.34867000000000031</c:v>
                </c:pt>
                <c:pt idx="7">
                  <c:v>0.45727600000000002</c:v>
                </c:pt>
                <c:pt idx="8">
                  <c:v>0.53039499999999951</c:v>
                </c:pt>
                <c:pt idx="9">
                  <c:v>0.49295400000000461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Canada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Sheet1!$B$6:$K$6</c:f>
              <c:numCache>
                <c:formatCode>_(* #,##0.00_);_(* \(#,##0.00\);_(* "-"??_);_(@_)</c:formatCode>
                <c:ptCount val="10"/>
                <c:pt idx="0">
                  <c:v>0.14072499999999999</c:v>
                </c:pt>
                <c:pt idx="1">
                  <c:v>0.15780200000000041</c:v>
                </c:pt>
                <c:pt idx="2">
                  <c:v>0.16633000000000001</c:v>
                </c:pt>
                <c:pt idx="3">
                  <c:v>0.17136299999999999</c:v>
                </c:pt>
                <c:pt idx="4">
                  <c:v>0.12158200000000002</c:v>
                </c:pt>
                <c:pt idx="5">
                  <c:v>0.13655900000000001</c:v>
                </c:pt>
                <c:pt idx="6">
                  <c:v>0.15645300000000276</c:v>
                </c:pt>
                <c:pt idx="7">
                  <c:v>0.15575300000000242</c:v>
                </c:pt>
                <c:pt idx="8">
                  <c:v>0.17486800000000041</c:v>
                </c:pt>
                <c:pt idx="9">
                  <c:v>0.17948900000000279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Chile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Sheet1!$B$7:$K$7</c:f>
              <c:numCache>
                <c:formatCode>_(* #,##0.00_);_(* \(#,##0.00\);_(* "-"??_);_(@_)</c:formatCode>
                <c:ptCount val="10"/>
                <c:pt idx="0">
                  <c:v>6.443100000000003E-2</c:v>
                </c:pt>
                <c:pt idx="1">
                  <c:v>5.8744999999999999E-2</c:v>
                </c:pt>
                <c:pt idx="2">
                  <c:v>5.3439E-2</c:v>
                </c:pt>
                <c:pt idx="3">
                  <c:v>6.1721000000000012E-2</c:v>
                </c:pt>
                <c:pt idx="4">
                  <c:v>7.4450000000000113E-2</c:v>
                </c:pt>
                <c:pt idx="5">
                  <c:v>8.9290000000000008E-2</c:v>
                </c:pt>
                <c:pt idx="6">
                  <c:v>0.111356</c:v>
                </c:pt>
                <c:pt idx="7">
                  <c:v>8.6752000000000024E-2</c:v>
                </c:pt>
                <c:pt idx="8">
                  <c:v>7.3791000000000023E-2</c:v>
                </c:pt>
                <c:pt idx="9">
                  <c:v>9.8052000000000264E-2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Malaysia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Sheet1!$B$8:$K$8</c:f>
              <c:numCache>
                <c:formatCode>_(* #,##0.00_);_(* \(#,##0.00\);_(* "-"??_);_(@_)</c:formatCode>
                <c:ptCount val="10"/>
                <c:pt idx="0">
                  <c:v>6.9185999999999998E-2</c:v>
                </c:pt>
                <c:pt idx="1">
                  <c:v>9.1154000000000068E-2</c:v>
                </c:pt>
                <c:pt idx="2">
                  <c:v>0.112583</c:v>
                </c:pt>
                <c:pt idx="3">
                  <c:v>0.12687599999999988</c:v>
                </c:pt>
                <c:pt idx="4">
                  <c:v>0.14157</c:v>
                </c:pt>
                <c:pt idx="5">
                  <c:v>0.113527</c:v>
                </c:pt>
                <c:pt idx="6">
                  <c:v>0.11424600000000019</c:v>
                </c:pt>
                <c:pt idx="7">
                  <c:v>7.6883999999999994E-2</c:v>
                </c:pt>
                <c:pt idx="8">
                  <c:v>8.1813000000000011E-2</c:v>
                </c:pt>
                <c:pt idx="9">
                  <c:v>8.6697000000000066E-2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Australia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Sheet1!$B$9:$K$9</c:f>
              <c:numCache>
                <c:formatCode>_(* #,##0.00_);_(* \(#,##0.00\);_(* "-"??_);_(@_)</c:formatCode>
                <c:ptCount val="10"/>
                <c:pt idx="0">
                  <c:v>2.5748E-2</c:v>
                </c:pt>
                <c:pt idx="1">
                  <c:v>2.5161999999999997E-2</c:v>
                </c:pt>
                <c:pt idx="2">
                  <c:v>2.9170000000000001E-2</c:v>
                </c:pt>
                <c:pt idx="3">
                  <c:v>3.3679000000000042E-2</c:v>
                </c:pt>
                <c:pt idx="4">
                  <c:v>2.712500000000001E-2</c:v>
                </c:pt>
                <c:pt idx="5">
                  <c:v>2.8979000000000001E-2</c:v>
                </c:pt>
                <c:pt idx="6">
                  <c:v>4.0572999999999998E-2</c:v>
                </c:pt>
                <c:pt idx="7">
                  <c:v>4.2862000000000934E-2</c:v>
                </c:pt>
                <c:pt idx="8">
                  <c:v>4.2838000000000022E-2</c:v>
                </c:pt>
                <c:pt idx="9">
                  <c:v>5.0513000000000113E-2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NZ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Sheet1!$B$10:$K$10</c:f>
              <c:numCache>
                <c:formatCode>_(* #,##0.00_);_(* \(#,##0.00\);_(* "-"??_);_(@_)</c:formatCode>
                <c:ptCount val="10"/>
                <c:pt idx="0">
                  <c:v>3.1390000000000001E-2</c:v>
                </c:pt>
                <c:pt idx="1">
                  <c:v>3.1633000000000709E-2</c:v>
                </c:pt>
                <c:pt idx="2">
                  <c:v>3.594E-2</c:v>
                </c:pt>
                <c:pt idx="3">
                  <c:v>3.1501000000000015E-2</c:v>
                </c:pt>
                <c:pt idx="4">
                  <c:v>2.8461E-2</c:v>
                </c:pt>
                <c:pt idx="5">
                  <c:v>3.4750999999999997E-2</c:v>
                </c:pt>
                <c:pt idx="6">
                  <c:v>3.3893000000000006E-2</c:v>
                </c:pt>
                <c:pt idx="7">
                  <c:v>2.6738000000000001E-2</c:v>
                </c:pt>
                <c:pt idx="8">
                  <c:v>2.4523E-2</c:v>
                </c:pt>
                <c:pt idx="9">
                  <c:v>2.4253000000000011E-2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Japan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Sheet1!$B$11:$K$11</c:f>
              <c:numCache>
                <c:formatCode>_(* #,##0.00_);_(* \(#,##0.00\);_(* "-"??_);_(@_)</c:formatCode>
                <c:ptCount val="10"/>
                <c:pt idx="0">
                  <c:v>2.0097000000000011E-2</c:v>
                </c:pt>
                <c:pt idx="1">
                  <c:v>2.0206000000000002E-2</c:v>
                </c:pt>
                <c:pt idx="2">
                  <c:v>2.1146999999999999E-2</c:v>
                </c:pt>
                <c:pt idx="3">
                  <c:v>2.7181000000000052E-2</c:v>
                </c:pt>
                <c:pt idx="4">
                  <c:v>1.8259000000000001E-2</c:v>
                </c:pt>
                <c:pt idx="5">
                  <c:v>2.4891000000000052E-2</c:v>
                </c:pt>
                <c:pt idx="6">
                  <c:v>2.8580000000000001E-2</c:v>
                </c:pt>
                <c:pt idx="7">
                  <c:v>2.3011E-2</c:v>
                </c:pt>
                <c:pt idx="8">
                  <c:v>2.1822999999999999E-2</c:v>
                </c:pt>
                <c:pt idx="9">
                  <c:v>2.1024000000000001E-2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Peru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Sheet1!$B$12:$K$12</c:f>
              <c:numCache>
                <c:formatCode>_(* #,##0.00_);_(* \(#,##0.00\);_(* "-"??_);_(@_)</c:formatCode>
                <c:ptCount val="10"/>
                <c:pt idx="0">
                  <c:v>8.4390000000000246E-3</c:v>
                </c:pt>
                <c:pt idx="1">
                  <c:v>1.0603000000000001E-2</c:v>
                </c:pt>
                <c:pt idx="2">
                  <c:v>1.0540000000000023E-2</c:v>
                </c:pt>
                <c:pt idx="3">
                  <c:v>1.4241E-2</c:v>
                </c:pt>
                <c:pt idx="4">
                  <c:v>1.1114000000000001E-2</c:v>
                </c:pt>
                <c:pt idx="5">
                  <c:v>1.3644000000000081E-2</c:v>
                </c:pt>
                <c:pt idx="6">
                  <c:v>1.6600000000000201E-2</c:v>
                </c:pt>
                <c:pt idx="7">
                  <c:v>1.5391999999999998E-2</c:v>
                </c:pt>
                <c:pt idx="8">
                  <c:v>1.6066E-2</c:v>
                </c:pt>
                <c:pt idx="9">
                  <c:v>1.6445999999999999E-2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Brunei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Sheet1!$B$13:$K$13</c:f>
              <c:numCache>
                <c:formatCode>_(* #,##0.00_);_(* \(#,##0.00\);_(* "-"??_);_(@_)</c:formatCode>
                <c:ptCount val="10"/>
                <c:pt idx="0">
                  <c:v>3.6000000000001017E-5</c:v>
                </c:pt>
                <c:pt idx="1">
                  <c:v>1.9000000000000567E-5</c:v>
                </c:pt>
                <c:pt idx="2">
                  <c:v>0</c:v>
                </c:pt>
                <c:pt idx="3">
                  <c:v>0</c:v>
                </c:pt>
                <c:pt idx="4">
                  <c:v>4.800000000000097E-5</c:v>
                </c:pt>
                <c:pt idx="5">
                  <c:v>9.6000000000000748E-5</c:v>
                </c:pt>
                <c:pt idx="6">
                  <c:v>7.4000000000002151E-5</c:v>
                </c:pt>
                <c:pt idx="7">
                  <c:v>1.1000000000000312E-4</c:v>
                </c:pt>
                <c:pt idx="8">
                  <c:v>1.0300000000000234E-4</c:v>
                </c:pt>
                <c:pt idx="9">
                  <c:v>8.8000000000002532E-5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748352"/>
        <c:axId val="85762816"/>
      </c:lineChart>
      <c:catAx>
        <c:axId val="85748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Years</a:t>
                </a:r>
              </a:p>
            </c:rich>
          </c:tx>
          <c:layout>
            <c:manualLayout>
              <c:xMode val="edge"/>
              <c:yMode val="edge"/>
              <c:x val="0.4139263569895259"/>
              <c:y val="0.9271556938621827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5762816"/>
        <c:crosses val="autoZero"/>
        <c:auto val="1"/>
        <c:lblAlgn val="ctr"/>
        <c:lblOffset val="100"/>
        <c:noMultiLvlLbl val="0"/>
      </c:catAx>
      <c:valAx>
        <c:axId val="85762816"/>
        <c:scaling>
          <c:orientation val="minMax"/>
          <c:max val="9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Billion USD</a:t>
                </a:r>
              </a:p>
            </c:rich>
          </c:tx>
          <c:layout>
            <c:manualLayout>
              <c:xMode val="edge"/>
              <c:yMode val="edge"/>
              <c:x val="1.1024142872891616E-2"/>
              <c:y val="0.41654452630173733"/>
            </c:manualLayout>
          </c:layout>
          <c:overlay val="0"/>
        </c:title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5748352"/>
        <c:crosses val="autoZero"/>
        <c:crossBetween val="between"/>
        <c:majorUnit val="1"/>
      </c:valAx>
      <c:spPr>
        <a:solidFill>
          <a:srgbClr val="F7F7F7"/>
        </a:solidFill>
      </c:spPr>
    </c:plotArea>
    <c:legend>
      <c:legendPos val="r"/>
      <c:layout>
        <c:manualLayout>
          <c:xMode val="edge"/>
          <c:yMode val="edge"/>
          <c:x val="0.8613779623007457"/>
          <c:y val="0.19734689685081921"/>
          <c:w val="0.13862205870353853"/>
          <c:h val="0.70283128167493369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 w="3175">
      <a:solidFill>
        <a:srgbClr val="00B0F0"/>
      </a:solidFill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en-AU">
                <a:solidFill>
                  <a:srgbClr val="0070C0"/>
                </a:solidFill>
              </a:rPr>
              <a:t>Furniture exports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7901798860508298E-2"/>
          <c:y val="0.17834489442784032"/>
          <c:w val="0.70035285833173289"/>
          <c:h val="0.6785726065489767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dLbl>
              <c:idx val="9"/>
              <c:layout>
                <c:manualLayout>
                  <c:x val="3.1544573848952201E-3"/>
                  <c:y val="-1.255687982299742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Sheet1!$B$2:$K$2</c:f>
              <c:numCache>
                <c:formatCode>_(* #,##0.00_);_(* \(#,##0.00\);_(* "-"??_);_(@_)</c:formatCode>
                <c:ptCount val="10"/>
                <c:pt idx="0">
                  <c:v>4.9359169999999946</c:v>
                </c:pt>
                <c:pt idx="1">
                  <c:v>5.4271259999999755</c:v>
                </c:pt>
                <c:pt idx="2">
                  <c:v>5.8545849999999025</c:v>
                </c:pt>
                <c:pt idx="3">
                  <c:v>6.0324349999999765</c:v>
                </c:pt>
                <c:pt idx="4">
                  <c:v>4.515695</c:v>
                </c:pt>
                <c:pt idx="5">
                  <c:v>5.5747819999999955</c:v>
                </c:pt>
                <c:pt idx="6">
                  <c:v>6.0718700000000014</c:v>
                </c:pt>
                <c:pt idx="7">
                  <c:v>6.8290009999999945</c:v>
                </c:pt>
                <c:pt idx="8">
                  <c:v>7.2028429999999997</c:v>
                </c:pt>
                <c:pt idx="9">
                  <c:v>7.7084130000000002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Mexico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9"/>
              <c:layout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Sheet1!$B$3:$K$3</c:f>
              <c:numCache>
                <c:formatCode>_(* #,##0.00_);_(* \(#,##0.00\);_(* "-"??_);_(@_)</c:formatCode>
                <c:ptCount val="10"/>
                <c:pt idx="0">
                  <c:v>4.391019</c:v>
                </c:pt>
                <c:pt idx="1">
                  <c:v>4.4862560000000133</c:v>
                </c:pt>
                <c:pt idx="2">
                  <c:v>4.3374779999999955</c:v>
                </c:pt>
                <c:pt idx="3">
                  <c:v>3.8311429999999635</c:v>
                </c:pt>
                <c:pt idx="4">
                  <c:v>2.926478999999969</c:v>
                </c:pt>
                <c:pt idx="5">
                  <c:v>4.102093</c:v>
                </c:pt>
                <c:pt idx="6">
                  <c:v>4.5624219999999855</c:v>
                </c:pt>
                <c:pt idx="7">
                  <c:v>5.5293479999999997</c:v>
                </c:pt>
                <c:pt idx="8">
                  <c:v>6.2232159999999945</c:v>
                </c:pt>
                <c:pt idx="9">
                  <c:v>7.2417000000000034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VN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9"/>
              <c:layout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Sheet1!$B$4:$K$4</c:f>
              <c:numCache>
                <c:formatCode>_(* #,##0.00_);_(* \(#,##0.00\);_(* "-"??_);_(@_)</c:formatCode>
                <c:ptCount val="10"/>
                <c:pt idx="0">
                  <c:v>1.3685520000000129</c:v>
                </c:pt>
                <c:pt idx="1">
                  <c:v>1.752883</c:v>
                </c:pt>
                <c:pt idx="2">
                  <c:v>2.3269299999999977</c:v>
                </c:pt>
                <c:pt idx="3">
                  <c:v>2.6223649999999998</c:v>
                </c:pt>
                <c:pt idx="4">
                  <c:v>2.3713059999999726</c:v>
                </c:pt>
                <c:pt idx="5">
                  <c:v>2.8849779999999998</c:v>
                </c:pt>
                <c:pt idx="6">
                  <c:v>3.0437880000000002</c:v>
                </c:pt>
                <c:pt idx="7">
                  <c:v>3.5435870000000289</c:v>
                </c:pt>
                <c:pt idx="8">
                  <c:v>3.9325709999999967</c:v>
                </c:pt>
                <c:pt idx="9">
                  <c:v>4.592638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Canada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dLbl>
              <c:idx val="9"/>
              <c:layout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Sheet1!$B$5:$K$5</c:f>
              <c:numCache>
                <c:formatCode>_(* #,##0.00_);_(* \(#,##0.00\);_(* "-"??_);_(@_)</c:formatCode>
                <c:ptCount val="10"/>
                <c:pt idx="0">
                  <c:v>5.5342130000000003</c:v>
                </c:pt>
                <c:pt idx="1">
                  <c:v>5.5965280000000002</c:v>
                </c:pt>
                <c:pt idx="2">
                  <c:v>5.2228389999999845</c:v>
                </c:pt>
                <c:pt idx="3">
                  <c:v>4.4590259999999997</c:v>
                </c:pt>
                <c:pt idx="4">
                  <c:v>2.8077350000000001</c:v>
                </c:pt>
                <c:pt idx="5">
                  <c:v>3.4057119999999999</c:v>
                </c:pt>
                <c:pt idx="6">
                  <c:v>3.6501939999999999</c:v>
                </c:pt>
                <c:pt idx="7">
                  <c:v>3.7709310000000289</c:v>
                </c:pt>
                <c:pt idx="8">
                  <c:v>3.7575300000000289</c:v>
                </c:pt>
                <c:pt idx="9">
                  <c:v>3.9804599999999977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Malaysia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dLbl>
              <c:idx val="9"/>
              <c:layout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Sheet1!$B$6:$K$6</c:f>
              <c:numCache>
                <c:formatCode>_(* #,##0.00_);_(* \(#,##0.00\);_(* "-"??_);_(@_)</c:formatCode>
                <c:ptCount val="10"/>
                <c:pt idx="0">
                  <c:v>1.9820810000000129</c:v>
                </c:pt>
                <c:pt idx="1">
                  <c:v>2.204345</c:v>
                </c:pt>
                <c:pt idx="2">
                  <c:v>2.3997859999999767</c:v>
                </c:pt>
                <c:pt idx="3">
                  <c:v>2.6053340000000289</c:v>
                </c:pt>
                <c:pt idx="4">
                  <c:v>2.1654789999999977</c:v>
                </c:pt>
                <c:pt idx="5">
                  <c:v>2.4745599999999977</c:v>
                </c:pt>
                <c:pt idx="6">
                  <c:v>2.5068019999999978</c:v>
                </c:pt>
                <c:pt idx="7">
                  <c:v>2.5911029999999977</c:v>
                </c:pt>
                <c:pt idx="8">
                  <c:v>2.3325999999999967</c:v>
                </c:pt>
                <c:pt idx="9">
                  <c:v>2.447352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Japan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dLbl>
              <c:idx val="9"/>
              <c:layout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Sheet1!$B$7:$K$7</c:f>
              <c:numCache>
                <c:formatCode>_(* #,##0.00_);_(* \(#,##0.00\);_(* "-"??_);_(@_)</c:formatCode>
                <c:ptCount val="10"/>
                <c:pt idx="0">
                  <c:v>0.80097600000000002</c:v>
                </c:pt>
                <c:pt idx="1">
                  <c:v>0.86285299999999998</c:v>
                </c:pt>
                <c:pt idx="2">
                  <c:v>0.99043999999999399</c:v>
                </c:pt>
                <c:pt idx="3">
                  <c:v>1.2554479999999999</c:v>
                </c:pt>
                <c:pt idx="4">
                  <c:v>0.96678699999999951</c:v>
                </c:pt>
                <c:pt idx="5">
                  <c:v>1.3639939999999884</c:v>
                </c:pt>
                <c:pt idx="6">
                  <c:v>1.3180190000000001</c:v>
                </c:pt>
                <c:pt idx="7">
                  <c:v>1.2704869999999999</c:v>
                </c:pt>
                <c:pt idx="8">
                  <c:v>1.0040009999999999</c:v>
                </c:pt>
                <c:pt idx="9">
                  <c:v>0.88237399999999422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Singapore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Sheet1!$B$8:$K$8</c:f>
              <c:numCache>
                <c:formatCode>_(* #,##0.00_);_(* \(#,##0.00\);_(* "-"??_);_(@_)</c:formatCode>
                <c:ptCount val="10"/>
                <c:pt idx="0">
                  <c:v>0.14322099999999999</c:v>
                </c:pt>
                <c:pt idx="1">
                  <c:v>0.161602</c:v>
                </c:pt>
                <c:pt idx="2">
                  <c:v>0.18137200000000001</c:v>
                </c:pt>
                <c:pt idx="3">
                  <c:v>0.21151400000000176</c:v>
                </c:pt>
                <c:pt idx="4">
                  <c:v>0.17143900000000176</c:v>
                </c:pt>
                <c:pt idx="5">
                  <c:v>0.17730099999999999</c:v>
                </c:pt>
                <c:pt idx="6">
                  <c:v>0.19125</c:v>
                </c:pt>
                <c:pt idx="7">
                  <c:v>0.191029</c:v>
                </c:pt>
                <c:pt idx="8">
                  <c:v>0.18902200000000041</c:v>
                </c:pt>
                <c:pt idx="9">
                  <c:v>0.17664199999999999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Australia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Sheet1!$B$9:$K$9</c:f>
              <c:numCache>
                <c:formatCode>_(* #,##0.00_);_(* \(#,##0.00\);_(* "-"??_);_(@_)</c:formatCode>
                <c:ptCount val="10"/>
                <c:pt idx="0">
                  <c:v>9.0756000000000267E-2</c:v>
                </c:pt>
                <c:pt idx="1">
                  <c:v>9.551100000000004E-2</c:v>
                </c:pt>
                <c:pt idx="2">
                  <c:v>8.2266000000000006E-2</c:v>
                </c:pt>
                <c:pt idx="3">
                  <c:v>9.0064000000000227E-2</c:v>
                </c:pt>
                <c:pt idx="4">
                  <c:v>7.8312000000000936E-2</c:v>
                </c:pt>
                <c:pt idx="5">
                  <c:v>8.4350000000000008E-2</c:v>
                </c:pt>
                <c:pt idx="6">
                  <c:v>9.1479000000000005E-2</c:v>
                </c:pt>
                <c:pt idx="7">
                  <c:v>7.7468000000000134E-2</c:v>
                </c:pt>
                <c:pt idx="8">
                  <c:v>7.3293000000000011E-2</c:v>
                </c:pt>
                <c:pt idx="9">
                  <c:v>7.5570999999999999E-2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NZ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Sheet1!$B$10:$K$10</c:f>
              <c:numCache>
                <c:formatCode>_(* #,##0.00_);_(* \(#,##0.00\);_(* "-"??_);_(@_)</c:formatCode>
                <c:ptCount val="10"/>
                <c:pt idx="0">
                  <c:v>6.2109999999999999E-2</c:v>
                </c:pt>
                <c:pt idx="1">
                  <c:v>6.6540000000000002E-2</c:v>
                </c:pt>
                <c:pt idx="2">
                  <c:v>7.4457000000000134E-2</c:v>
                </c:pt>
                <c:pt idx="3">
                  <c:v>6.3880999999999993E-2</c:v>
                </c:pt>
                <c:pt idx="4">
                  <c:v>6.3572000000000004E-2</c:v>
                </c:pt>
                <c:pt idx="5">
                  <c:v>6.6134999999999999E-2</c:v>
                </c:pt>
                <c:pt idx="6">
                  <c:v>6.4878000000000019E-2</c:v>
                </c:pt>
                <c:pt idx="7">
                  <c:v>5.9945999999999999E-2</c:v>
                </c:pt>
                <c:pt idx="8">
                  <c:v>5.1514000000000004E-2</c:v>
                </c:pt>
                <c:pt idx="9">
                  <c:v>5.6084000000000002E-2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Peru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Sheet1!$B$11:$K$11</c:f>
              <c:numCache>
                <c:formatCode>_(* #,##0.00_);_(* \(#,##0.00\);_(* "-"??_);_(@_)</c:formatCode>
                <c:ptCount val="10"/>
                <c:pt idx="0">
                  <c:v>2.1677000000000356E-2</c:v>
                </c:pt>
                <c:pt idx="1">
                  <c:v>2.2669000000000012E-2</c:v>
                </c:pt>
                <c:pt idx="2">
                  <c:v>2.6987000000000056E-2</c:v>
                </c:pt>
                <c:pt idx="3">
                  <c:v>2.7396E-2</c:v>
                </c:pt>
                <c:pt idx="4">
                  <c:v>1.6617E-2</c:v>
                </c:pt>
                <c:pt idx="5">
                  <c:v>1.8941000000000187E-2</c:v>
                </c:pt>
                <c:pt idx="6">
                  <c:v>2.4680000000000011E-2</c:v>
                </c:pt>
                <c:pt idx="7">
                  <c:v>2.4549000000000001E-2</c:v>
                </c:pt>
                <c:pt idx="8">
                  <c:v>2.509200000000001E-2</c:v>
                </c:pt>
                <c:pt idx="9">
                  <c:v>2.3047000000000002E-2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Chile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Sheet1!$B$12:$K$12</c:f>
              <c:numCache>
                <c:formatCode>_(* #,##0.00_);_(* \(#,##0.00\);_(* "-"??_);_(@_)</c:formatCode>
                <c:ptCount val="10"/>
                <c:pt idx="0">
                  <c:v>6.2053000000000122E-2</c:v>
                </c:pt>
                <c:pt idx="1">
                  <c:v>5.1478999999999997E-2</c:v>
                </c:pt>
                <c:pt idx="2">
                  <c:v>3.3550000000000003E-2</c:v>
                </c:pt>
                <c:pt idx="3">
                  <c:v>4.1734000000000014E-2</c:v>
                </c:pt>
                <c:pt idx="4">
                  <c:v>2.7012000000000012E-2</c:v>
                </c:pt>
                <c:pt idx="5">
                  <c:v>2.4618999999999999E-2</c:v>
                </c:pt>
                <c:pt idx="6">
                  <c:v>2.4396999999999988E-2</c:v>
                </c:pt>
                <c:pt idx="7">
                  <c:v>2.4081000000000012E-2</c:v>
                </c:pt>
                <c:pt idx="8">
                  <c:v>2.3023999999999999E-2</c:v>
                </c:pt>
                <c:pt idx="9">
                  <c:v>2.0472000000000011E-2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Brunei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Sheet1!$B$13:$K$13</c:f>
              <c:numCache>
                <c:formatCode>_(* #,##0.00_);_(* \(#,##0.00\);_(* "-"??_);_(@_)</c:formatCode>
                <c:ptCount val="10"/>
                <c:pt idx="0">
                  <c:v>2.4200000000000092E-4</c:v>
                </c:pt>
                <c:pt idx="1">
                  <c:v>4.9400000000000756E-4</c:v>
                </c:pt>
                <c:pt idx="2">
                  <c:v>0</c:v>
                </c:pt>
                <c:pt idx="3">
                  <c:v>0</c:v>
                </c:pt>
                <c:pt idx="4">
                  <c:v>2.0200000000000252E-4</c:v>
                </c:pt>
                <c:pt idx="5">
                  <c:v>4.2700000000000734E-4</c:v>
                </c:pt>
                <c:pt idx="6">
                  <c:v>2.2300000000000285E-4</c:v>
                </c:pt>
                <c:pt idx="7">
                  <c:v>3.9800000000000501E-4</c:v>
                </c:pt>
                <c:pt idx="8">
                  <c:v>1.8280000000000204E-3</c:v>
                </c:pt>
                <c:pt idx="9">
                  <c:v>1.0399999999999958E-3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758080"/>
        <c:axId val="105895424"/>
      </c:lineChart>
      <c:catAx>
        <c:axId val="105758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Years</a:t>
                </a:r>
              </a:p>
            </c:rich>
          </c:tx>
          <c:layout>
            <c:manualLayout>
              <c:xMode val="edge"/>
              <c:yMode val="edge"/>
              <c:x val="0.40320464020930247"/>
              <c:y val="0.9307939097473465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en-US"/>
          </a:p>
        </c:txPr>
        <c:crossAx val="105895424"/>
        <c:crosses val="autoZero"/>
        <c:auto val="1"/>
        <c:lblAlgn val="ctr"/>
        <c:lblOffset val="100"/>
        <c:noMultiLvlLbl val="0"/>
      </c:catAx>
      <c:valAx>
        <c:axId val="105895424"/>
        <c:scaling>
          <c:orientation val="minMax"/>
          <c:max val="8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Billion USD</a:t>
                </a:r>
              </a:p>
            </c:rich>
          </c:tx>
          <c:layout>
            <c:manualLayout>
              <c:xMode val="edge"/>
              <c:yMode val="edge"/>
              <c:x val="1.1024142872891616E-2"/>
              <c:y val="0.40497776159619231"/>
            </c:manualLayout>
          </c:layout>
          <c:overlay val="0"/>
        </c:title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en-US"/>
          </a:p>
        </c:txPr>
        <c:crossAx val="105758080"/>
        <c:crosses val="autoZero"/>
        <c:crossBetween val="between"/>
        <c:majorUnit val="1"/>
      </c:valAx>
      <c:spPr>
        <a:solidFill>
          <a:srgbClr val="F7F7F7"/>
        </a:solidFill>
      </c:spPr>
    </c:plotArea>
    <c:legend>
      <c:legendPos val="r"/>
      <c:layout>
        <c:manualLayout>
          <c:xMode val="edge"/>
          <c:yMode val="edge"/>
          <c:x val="0.84248409528678825"/>
          <c:y val="0.15992717017897307"/>
          <c:w val="0.14606017098706145"/>
          <c:h val="0.71373288036170068"/>
        </c:manualLayout>
      </c:layout>
      <c:overlay val="0"/>
    </c:legend>
    <c:plotVisOnly val="1"/>
    <c:dispBlanksAs val="gap"/>
    <c:showDLblsOverMax val="0"/>
  </c:chart>
  <c:spPr>
    <a:ln w="3175">
      <a:solidFill>
        <a:srgbClr val="00B0F0"/>
      </a:solidFill>
    </a:ln>
  </c:spPr>
  <c:txPr>
    <a:bodyPr/>
    <a:lstStyle/>
    <a:p>
      <a:pPr>
        <a:defRPr sz="1200" b="1">
          <a:solidFill>
            <a:sysClr val="windowText" lastClr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0070C0"/>
                </a:solidFill>
              </a:defRPr>
            </a:pPr>
            <a:r>
              <a:rPr lang="en-AU" sz="1400">
                <a:solidFill>
                  <a:srgbClr val="0070C0"/>
                </a:solidFill>
              </a:rPr>
              <a:t>Value added effect, 1000 billion VND</a:t>
            </a:r>
          </a:p>
        </c:rich>
      </c:tx>
      <c:layout>
        <c:manualLayout>
          <c:xMode val="edge"/>
          <c:yMode val="edge"/>
          <c:x val="9.7034008175702399E-4"/>
          <c:y val="2.5455865400939273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8962080599753437"/>
          <c:y val="0.18448686487669325"/>
          <c:w val="0.42151865923111681"/>
          <c:h val="0.71333335959295141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added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4.8371278125327322E-2"/>
                  <c:y val="8.1858407871871208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0070C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The most likely scenario</c:v>
                </c:pt>
                <c:pt idx="1">
                  <c:v>The most optimistic scenario</c:v>
                </c:pt>
                <c:pt idx="2">
                  <c:v>A more optimistic scenario</c:v>
                </c:pt>
                <c:pt idx="3">
                  <c:v>A less likely scenario</c:v>
                </c:pt>
                <c:pt idx="4">
                  <c:v>The most pessimistic scenario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2709.7052257530827</c:v>
                </c:pt>
                <c:pt idx="1">
                  <c:v>2709.7052257530827</c:v>
                </c:pt>
                <c:pt idx="2">
                  <c:v>2709.7052257530827</c:v>
                </c:pt>
                <c:pt idx="3">
                  <c:v>2709.7052257530827</c:v>
                </c:pt>
                <c:pt idx="4">
                  <c:v>2709.7052257530827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added effect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4.0309398437772773E-2"/>
                  <c:y val="3.1833825283505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87293229184861E-2"/>
                  <c:y val="6.821533989322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622105208587928E-2"/>
                  <c:y val="-4.5476893262150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123970973001223E-2"/>
                  <c:y val="-4.092956202170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26647340455263E-17"/>
                  <c:y val="-4.0929203935935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numFmt formatCode="_(* #,##0_);_(* \(#,##0\);_(* &quot;-&quot;_);_(@_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The most likely scenario</c:v>
                </c:pt>
                <c:pt idx="1">
                  <c:v>The most optimistic scenario</c:v>
                </c:pt>
                <c:pt idx="2">
                  <c:v>A more optimistic scenario</c:v>
                </c:pt>
                <c:pt idx="3">
                  <c:v>A less likely scenario</c:v>
                </c:pt>
                <c:pt idx="4">
                  <c:v>The most pessimistic scenario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3993.5</c:v>
                </c:pt>
                <c:pt idx="1">
                  <c:v>5438.5</c:v>
                </c:pt>
                <c:pt idx="2">
                  <c:v>4928.3</c:v>
                </c:pt>
                <c:pt idx="3">
                  <c:v>2752.5</c:v>
                </c:pt>
                <c:pt idx="4">
                  <c:v>2408.8000000000002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242816"/>
        <c:axId val="106244352"/>
      </c:radarChart>
      <c:catAx>
        <c:axId val="1062428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6244352"/>
        <c:crosses val="autoZero"/>
        <c:auto val="1"/>
        <c:lblAlgn val="ctr"/>
        <c:lblOffset val="100"/>
        <c:noMultiLvlLbl val="0"/>
      </c:catAx>
      <c:valAx>
        <c:axId val="1062443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cross"/>
        <c:minorTickMark val="none"/>
        <c:tickLblPos val="none"/>
        <c:crossAx val="106242816"/>
        <c:crosses val="autoZero"/>
        <c:crossBetween val="between"/>
        <c:majorUnit val="2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spPr>
    <a:ln>
      <a:solidFill>
        <a:srgbClr val="0070C0"/>
      </a:solidFill>
    </a:ln>
  </c:spPr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en-AU">
                <a:solidFill>
                  <a:srgbClr val="0070C0"/>
                </a:solidFill>
              </a:rPr>
              <a:t>Income effect, 1000 billion VND</a:t>
            </a:r>
          </a:p>
        </c:rich>
      </c:tx>
      <c:layout>
        <c:manualLayout>
          <c:xMode val="edge"/>
          <c:yMode val="edge"/>
          <c:x val="7.3744230247081146E-4"/>
          <c:y val="1.5866021334489144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8962080599753154"/>
          <c:y val="0.18448686487669186"/>
          <c:w val="0.42151865923111681"/>
          <c:h val="0.71333335959295541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Income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5.1058571354512174E-2"/>
                  <c:y val="9.5501475850516548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0070C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The most likely scenario</c:v>
                </c:pt>
                <c:pt idx="1">
                  <c:v>The most optimistic scenario</c:v>
                </c:pt>
                <c:pt idx="2">
                  <c:v>A more optimistic scenario</c:v>
                </c:pt>
                <c:pt idx="3">
                  <c:v>A less likely scenario</c:v>
                </c:pt>
                <c:pt idx="4">
                  <c:v>The most pessimistic scenario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1432.6550510056181</c:v>
                </c:pt>
                <c:pt idx="1">
                  <c:v>1432.6550510056181</c:v>
                </c:pt>
                <c:pt idx="2">
                  <c:v>1432.6550510056181</c:v>
                </c:pt>
                <c:pt idx="3">
                  <c:v>1432.6550510056181</c:v>
                </c:pt>
                <c:pt idx="4">
                  <c:v>1432.6550510056181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Income effect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4.0309398437772773E-2"/>
                  <c:y val="3.1833825283505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108607113765951E-3"/>
                  <c:y val="7.433143104818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622105208587914E-2"/>
                  <c:y val="-4.5476893262150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123970973001219E-2"/>
                  <c:y val="-4.092956202170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2664734045512E-17"/>
                  <c:y val="-4.092920393593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numFmt formatCode="_(* #,##0_);_(* \(#,##0\);_(* &quot;-&quot;_);_(@_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The most likely scenario</c:v>
                </c:pt>
                <c:pt idx="1">
                  <c:v>The most optimistic scenario</c:v>
                </c:pt>
                <c:pt idx="2">
                  <c:v>A more optimistic scenario</c:v>
                </c:pt>
                <c:pt idx="3">
                  <c:v>A less likely scenario</c:v>
                </c:pt>
                <c:pt idx="4">
                  <c:v>The most pessimistic scenario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1828.9</c:v>
                </c:pt>
                <c:pt idx="1">
                  <c:v>2498.8000000000002</c:v>
                </c:pt>
                <c:pt idx="2">
                  <c:v>2232.9</c:v>
                </c:pt>
                <c:pt idx="3">
                  <c:v>1314.8</c:v>
                </c:pt>
                <c:pt idx="4">
                  <c:v>1138.4000000000001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923904"/>
        <c:axId val="106925440"/>
      </c:radarChart>
      <c:catAx>
        <c:axId val="1069239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6925440"/>
        <c:crosses val="autoZero"/>
        <c:auto val="1"/>
        <c:lblAlgn val="ctr"/>
        <c:lblOffset val="100"/>
        <c:noMultiLvlLbl val="0"/>
      </c:catAx>
      <c:valAx>
        <c:axId val="1069254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cross"/>
        <c:minorTickMark val="none"/>
        <c:tickLblPos val="none"/>
        <c:crossAx val="10692390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spPr>
    <a:ln>
      <a:solidFill>
        <a:srgbClr val="0070C0"/>
      </a:solidFill>
    </a:ln>
  </c:spPr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en-AU">
                <a:solidFill>
                  <a:srgbClr val="0070C0"/>
                </a:solidFill>
              </a:rPr>
              <a:t>Capital effect, 1000 billion VND</a:t>
            </a:r>
          </a:p>
        </c:rich>
      </c:tx>
      <c:layout>
        <c:manualLayout>
          <c:xMode val="edge"/>
          <c:yMode val="edge"/>
          <c:x val="9.6503403176297908E-3"/>
          <c:y val="8.2677165354330966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8962080599753176"/>
          <c:y val="0.18448686487669194"/>
          <c:w val="0.42151865923111681"/>
          <c:h val="0.71333335959295519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Capital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2.9560225521033389E-2"/>
                  <c:y val="6.3667650567010958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0070C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The most likely scenario</c:v>
                </c:pt>
                <c:pt idx="1">
                  <c:v>The most optimistic scenario</c:v>
                </c:pt>
                <c:pt idx="2">
                  <c:v>A more optimistic scenario</c:v>
                </c:pt>
                <c:pt idx="3">
                  <c:v>A less likely scenario</c:v>
                </c:pt>
                <c:pt idx="4">
                  <c:v>The most pessimistic scenario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941.3175903941476</c:v>
                </c:pt>
                <c:pt idx="1">
                  <c:v>941.3175903941476</c:v>
                </c:pt>
                <c:pt idx="2">
                  <c:v>941.3175903941476</c:v>
                </c:pt>
                <c:pt idx="3">
                  <c:v>941.3175903941476</c:v>
                </c:pt>
                <c:pt idx="4">
                  <c:v>941.3175903941476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Capital effect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4.0309398437772773E-2"/>
                  <c:y val="3.1833825283505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872932291848606E-2"/>
                  <c:y val="6.821533989322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622105208587914E-2"/>
                  <c:y val="-4.5476893262150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123970973001219E-2"/>
                  <c:y val="-4.092956202170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266473404551318E-17"/>
                  <c:y val="-4.0929203935935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numFmt formatCode="_(* #,##0_);_(* \(#,##0\);_(* &quot;-&quot;_);_(@_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The most likely scenario</c:v>
                </c:pt>
                <c:pt idx="1">
                  <c:v>The most optimistic scenario</c:v>
                </c:pt>
                <c:pt idx="2">
                  <c:v>A more optimistic scenario</c:v>
                </c:pt>
                <c:pt idx="3">
                  <c:v>A less likely scenario</c:v>
                </c:pt>
                <c:pt idx="4">
                  <c:v>The most pessimistic scenario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1406</c:v>
                </c:pt>
                <c:pt idx="1">
                  <c:v>1911.2</c:v>
                </c:pt>
                <c:pt idx="2">
                  <c:v>1737.6</c:v>
                </c:pt>
                <c:pt idx="3">
                  <c:v>952.4</c:v>
                </c:pt>
                <c:pt idx="4">
                  <c:v>833.6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953728"/>
        <c:axId val="109077248"/>
      </c:radarChart>
      <c:catAx>
        <c:axId val="1069537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9077248"/>
        <c:crosses val="autoZero"/>
        <c:auto val="1"/>
        <c:lblAlgn val="ctr"/>
        <c:lblOffset val="100"/>
        <c:noMultiLvlLbl val="0"/>
      </c:catAx>
      <c:valAx>
        <c:axId val="1090772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cross"/>
        <c:minorTickMark val="none"/>
        <c:tickLblPos val="none"/>
        <c:crossAx val="10695372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spPr>
    <a:ln>
      <a:solidFill>
        <a:srgbClr val="0070C0"/>
      </a:solidFill>
    </a:ln>
  </c:spPr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BC694-2FC6-4FD0-820F-72739DDD6AA5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>
        <a:scene3d>
          <a:camera prst="orthographicFront"/>
          <a:lightRig rig="balanced" dir="t"/>
        </a:scene3d>
      </dgm:spPr>
      <dgm:t>
        <a:bodyPr/>
        <a:lstStyle/>
        <a:p>
          <a:endParaRPr lang="en-AU"/>
        </a:p>
      </dgm:t>
    </dgm:pt>
    <dgm:pt modelId="{2281D143-A5BE-4190-8CC1-85CCCDFDBF52}">
      <dgm:prSet phldrT="[Text]" custT="1"/>
      <dgm:spPr>
        <a:solidFill>
          <a:srgbClr val="B94441"/>
        </a:solidFill>
        <a:scene3d>
          <a:camera prst="orthographicFront"/>
          <a:lightRig rig="balanced" dir="t"/>
        </a:scene3d>
        <a:sp3d>
          <a:bevelT w="50800" h="50800"/>
        </a:sp3d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1" smtClean="0"/>
            <a:t>Value added effect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1" smtClean="0"/>
            <a:t>(D)</a:t>
          </a:r>
          <a:endParaRPr lang="en-AU" sz="1200" b="1"/>
        </a:p>
      </dgm:t>
    </dgm:pt>
    <dgm:pt modelId="{691A88C1-0264-4652-904F-81A4518A8011}" type="parTrans" cxnId="{E478EBAC-24F0-49B2-86B4-99632D06ECC4}">
      <dgm:prSet/>
      <dgm:spPr/>
      <dgm:t>
        <a:bodyPr/>
        <a:lstStyle/>
        <a:p>
          <a:endParaRPr lang="en-AU" sz="1200" b="1"/>
        </a:p>
      </dgm:t>
    </dgm:pt>
    <dgm:pt modelId="{68F6F739-EEB1-4F59-A7B0-F7560735E0F9}" type="sibTrans" cxnId="{E478EBAC-24F0-49B2-86B4-99632D06ECC4}">
      <dgm:prSet/>
      <dgm:spPr/>
      <dgm:t>
        <a:bodyPr/>
        <a:lstStyle/>
        <a:p>
          <a:endParaRPr lang="en-AU" sz="1200" b="1"/>
        </a:p>
      </dgm:t>
    </dgm:pt>
    <dgm:pt modelId="{FA87B3A2-C673-4B15-9BD5-3C993B129B2F}">
      <dgm:prSet phldrT="[Text]" custT="1"/>
      <dgm:spPr>
        <a:solidFill>
          <a:srgbClr val="A1823D"/>
        </a:solidFill>
        <a:scene3d>
          <a:camera prst="orthographicFront"/>
          <a:lightRig rig="balanced" dir="t"/>
        </a:scene3d>
        <a:sp3d>
          <a:bevelT w="50800" h="50800"/>
        </a:sp3d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1" smtClean="0"/>
            <a:t>Employment effect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1" smtClean="0"/>
            <a:t>(L)</a:t>
          </a:r>
        </a:p>
      </dgm:t>
    </dgm:pt>
    <dgm:pt modelId="{6A02385A-C00D-4D92-9350-26137D8A7D77}" type="parTrans" cxnId="{61AF9836-5656-416A-A7A6-C03C6A2D4F6A}">
      <dgm:prSet/>
      <dgm:spPr/>
      <dgm:t>
        <a:bodyPr/>
        <a:lstStyle/>
        <a:p>
          <a:endParaRPr lang="en-AU" sz="1200" b="1"/>
        </a:p>
      </dgm:t>
    </dgm:pt>
    <dgm:pt modelId="{B0E3DB41-3684-49D4-BC19-7FB267F540AD}" type="sibTrans" cxnId="{61AF9836-5656-416A-A7A6-C03C6A2D4F6A}">
      <dgm:prSet/>
      <dgm:spPr/>
      <dgm:t>
        <a:bodyPr/>
        <a:lstStyle/>
        <a:p>
          <a:endParaRPr lang="en-AU" sz="1200" b="1"/>
        </a:p>
      </dgm:t>
    </dgm:pt>
    <dgm:pt modelId="{C94F5099-ACED-4645-A396-33CBB33EE4FD}">
      <dgm:prSet phldrT="[Text]" custT="1"/>
      <dgm:spPr>
        <a:solidFill>
          <a:schemeClr val="accent3">
            <a:lumMod val="75000"/>
          </a:schemeClr>
        </a:solidFill>
        <a:scene3d>
          <a:camera prst="orthographicFront"/>
          <a:lightRig rig="balanced" dir="t"/>
        </a:scene3d>
        <a:sp3d>
          <a:bevelT w="50800" h="50800"/>
        </a:sp3d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1" smtClean="0"/>
            <a:t>Income effect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1" smtClean="0"/>
            <a:t>(H)</a:t>
          </a:r>
          <a:endParaRPr lang="en-AU" sz="1200" b="1"/>
        </a:p>
      </dgm:t>
    </dgm:pt>
    <dgm:pt modelId="{9509FD8B-030A-4FC8-B840-704DDFEF55A7}" type="parTrans" cxnId="{7F49BECE-3EA9-4D0A-903B-115316D4FCBF}">
      <dgm:prSet/>
      <dgm:spPr/>
      <dgm:t>
        <a:bodyPr/>
        <a:lstStyle/>
        <a:p>
          <a:endParaRPr lang="en-AU" sz="1200" b="1"/>
        </a:p>
      </dgm:t>
    </dgm:pt>
    <dgm:pt modelId="{CCB58CCD-FB35-4C8D-8EAE-9B0F7095489C}" type="sibTrans" cxnId="{7F49BECE-3EA9-4D0A-903B-115316D4FCBF}">
      <dgm:prSet/>
      <dgm:spPr/>
      <dgm:t>
        <a:bodyPr/>
        <a:lstStyle/>
        <a:p>
          <a:endParaRPr lang="en-AU" sz="1200" b="1"/>
        </a:p>
      </dgm:t>
    </dgm:pt>
    <dgm:pt modelId="{5A2DE916-19BC-4B78-AE52-6836CBC5EE1A}" type="pres">
      <dgm:prSet presAssocID="{C50BC694-2FC6-4FD0-820F-72739DDD6A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71CCB57-FACC-4FCE-940C-5323C71CF580}" type="pres">
      <dgm:prSet presAssocID="{2281D143-A5BE-4190-8CC1-85CCCDFDBF52}" presName="node" presStyleLbl="node1" presStyleIdx="0" presStyleCnt="3" custScaleX="121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  <dgm:pt modelId="{317C71DE-6D7F-4568-919B-6675DA78E282}" type="pres">
      <dgm:prSet presAssocID="{68F6F739-EEB1-4F59-A7B0-F7560735E0F9}" presName="sibTrans" presStyleCnt="0"/>
      <dgm:spPr>
        <a:scene3d>
          <a:camera prst="orthographicFront"/>
          <a:lightRig rig="balanced" dir="t"/>
        </a:scene3d>
        <a:sp3d>
          <a:bevelT w="50800" h="50800"/>
        </a:sp3d>
      </dgm:spPr>
    </dgm:pt>
    <dgm:pt modelId="{31AC3505-BFFD-45D7-BDD4-2B40A08428FD}" type="pres">
      <dgm:prSet presAssocID="{FA87B3A2-C673-4B15-9BD5-3C993B129B2F}" presName="node" presStyleLbl="node1" presStyleIdx="1" presStyleCnt="3" custScaleX="121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  <dgm:pt modelId="{82B5A0B4-E8A3-4759-BC92-4043C5126E93}" type="pres">
      <dgm:prSet presAssocID="{B0E3DB41-3684-49D4-BC19-7FB267F540AD}" presName="sibTrans" presStyleCnt="0"/>
      <dgm:spPr>
        <a:scene3d>
          <a:camera prst="orthographicFront"/>
          <a:lightRig rig="balanced" dir="t"/>
        </a:scene3d>
        <a:sp3d>
          <a:bevelT w="50800" h="50800"/>
        </a:sp3d>
      </dgm:spPr>
    </dgm:pt>
    <dgm:pt modelId="{25507093-F4FF-4E4D-93EC-44A5B1A1D737}" type="pres">
      <dgm:prSet presAssocID="{C94F5099-ACED-4645-A396-33CBB33EE4FD}" presName="node" presStyleLbl="node1" presStyleIdx="2" presStyleCnt="3" custScaleX="121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</dgm:ptLst>
  <dgm:cxnLst>
    <dgm:cxn modelId="{E71F2A08-8A39-4DB3-9768-49785F968C60}" type="presOf" srcId="{C50BC694-2FC6-4FD0-820F-72739DDD6AA5}" destId="{5A2DE916-19BC-4B78-AE52-6836CBC5EE1A}" srcOrd="0" destOrd="0" presId="urn:microsoft.com/office/officeart/2005/8/layout/default#1"/>
    <dgm:cxn modelId="{E478EBAC-24F0-49B2-86B4-99632D06ECC4}" srcId="{C50BC694-2FC6-4FD0-820F-72739DDD6AA5}" destId="{2281D143-A5BE-4190-8CC1-85CCCDFDBF52}" srcOrd="0" destOrd="0" parTransId="{691A88C1-0264-4652-904F-81A4518A8011}" sibTransId="{68F6F739-EEB1-4F59-A7B0-F7560735E0F9}"/>
    <dgm:cxn modelId="{1DAFE4FD-BF5B-4616-8713-3841F14F1F57}" type="presOf" srcId="{2281D143-A5BE-4190-8CC1-85CCCDFDBF52}" destId="{571CCB57-FACC-4FCE-940C-5323C71CF580}" srcOrd="0" destOrd="0" presId="urn:microsoft.com/office/officeart/2005/8/layout/default#1"/>
    <dgm:cxn modelId="{61AF9836-5656-416A-A7A6-C03C6A2D4F6A}" srcId="{C50BC694-2FC6-4FD0-820F-72739DDD6AA5}" destId="{FA87B3A2-C673-4B15-9BD5-3C993B129B2F}" srcOrd="1" destOrd="0" parTransId="{6A02385A-C00D-4D92-9350-26137D8A7D77}" sibTransId="{B0E3DB41-3684-49D4-BC19-7FB267F540AD}"/>
    <dgm:cxn modelId="{63D51B5F-77F1-4755-98DF-FC632DCC7768}" type="presOf" srcId="{C94F5099-ACED-4645-A396-33CBB33EE4FD}" destId="{25507093-F4FF-4E4D-93EC-44A5B1A1D737}" srcOrd="0" destOrd="0" presId="urn:microsoft.com/office/officeart/2005/8/layout/default#1"/>
    <dgm:cxn modelId="{D6D4EA2C-7AF4-4B4F-B202-6D8897A3CC2C}" type="presOf" srcId="{FA87B3A2-C673-4B15-9BD5-3C993B129B2F}" destId="{31AC3505-BFFD-45D7-BDD4-2B40A08428FD}" srcOrd="0" destOrd="0" presId="urn:microsoft.com/office/officeart/2005/8/layout/default#1"/>
    <dgm:cxn modelId="{7F49BECE-3EA9-4D0A-903B-115316D4FCBF}" srcId="{C50BC694-2FC6-4FD0-820F-72739DDD6AA5}" destId="{C94F5099-ACED-4645-A396-33CBB33EE4FD}" srcOrd="2" destOrd="0" parTransId="{9509FD8B-030A-4FC8-B840-704DDFEF55A7}" sibTransId="{CCB58CCD-FB35-4C8D-8EAE-9B0F7095489C}"/>
    <dgm:cxn modelId="{C5A9BC1F-1823-417E-BC3F-126589468A02}" type="presParOf" srcId="{5A2DE916-19BC-4B78-AE52-6836CBC5EE1A}" destId="{571CCB57-FACC-4FCE-940C-5323C71CF580}" srcOrd="0" destOrd="0" presId="urn:microsoft.com/office/officeart/2005/8/layout/default#1"/>
    <dgm:cxn modelId="{DC56E08D-5793-4A0A-830C-DE92B15EB12C}" type="presParOf" srcId="{5A2DE916-19BC-4B78-AE52-6836CBC5EE1A}" destId="{317C71DE-6D7F-4568-919B-6675DA78E282}" srcOrd="1" destOrd="0" presId="urn:microsoft.com/office/officeart/2005/8/layout/default#1"/>
    <dgm:cxn modelId="{29EC6813-C313-4743-A064-F627B35E06EC}" type="presParOf" srcId="{5A2DE916-19BC-4B78-AE52-6836CBC5EE1A}" destId="{31AC3505-BFFD-45D7-BDD4-2B40A08428FD}" srcOrd="2" destOrd="0" presId="urn:microsoft.com/office/officeart/2005/8/layout/default#1"/>
    <dgm:cxn modelId="{0EECD7B7-08F0-4C30-A25C-5EE01390D2D4}" type="presParOf" srcId="{5A2DE916-19BC-4B78-AE52-6836CBC5EE1A}" destId="{82B5A0B4-E8A3-4759-BC92-4043C5126E93}" srcOrd="3" destOrd="0" presId="urn:microsoft.com/office/officeart/2005/8/layout/default#1"/>
    <dgm:cxn modelId="{3D3A2E1A-D816-4C3B-87BB-E67F72181DAC}" type="presParOf" srcId="{5A2DE916-19BC-4B78-AE52-6836CBC5EE1A}" destId="{25507093-F4FF-4E4D-93EC-44A5B1A1D737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16A24E-4E80-4847-A6C8-B55244995BF0}" type="doc">
      <dgm:prSet loTypeId="urn:microsoft.com/office/officeart/2005/8/layout/default#23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C795731C-69B5-4E12-A42F-2220C641A08B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2FF5CD8-42C4-415D-BD3E-0A0CBBA5221E}" type="parTrans" cxnId="{CD0B0E12-5F37-4C58-AB29-AC70FEAAA4D8}">
      <dgm:prSet/>
      <dgm:spPr/>
      <dgm:t>
        <a:bodyPr/>
        <a:lstStyle/>
        <a:p>
          <a:endParaRPr lang="en-AU"/>
        </a:p>
      </dgm:t>
    </dgm:pt>
    <dgm:pt modelId="{4ACEB2B1-D99E-4D17-9398-D0CA18F5B645}" type="sibTrans" cxnId="{CD0B0E12-5F37-4C58-AB29-AC70FEAAA4D8}">
      <dgm:prSet/>
      <dgm:spPr/>
      <dgm:t>
        <a:bodyPr/>
        <a:lstStyle/>
        <a:p>
          <a:endParaRPr lang="en-AU"/>
        </a:p>
      </dgm:t>
    </dgm:pt>
    <dgm:pt modelId="{9FD9C4FD-0DAE-4CC6-9488-9C8AC771A4E9}" type="pres">
      <dgm:prSet presAssocID="{C016A24E-4E80-4847-A6C8-B55244995B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BBC26-9D0F-4ED9-BE69-C70295A29B8D}" type="pres">
      <dgm:prSet presAssocID="{C795731C-69B5-4E12-A42F-2220C641A08B}" presName="node" presStyleLbl="node1" presStyleIdx="0" presStyleCnt="1" custScaleX="121000" custScaleY="10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B0E12-5F37-4C58-AB29-AC70FEAAA4D8}" srcId="{C016A24E-4E80-4847-A6C8-B55244995BF0}" destId="{C795731C-69B5-4E12-A42F-2220C641A08B}" srcOrd="0" destOrd="0" parTransId="{A2FF5CD8-42C4-415D-BD3E-0A0CBBA5221E}" sibTransId="{4ACEB2B1-D99E-4D17-9398-D0CA18F5B645}"/>
    <dgm:cxn modelId="{B7279509-5359-4CC7-A104-F4BE3E76443A}" type="presOf" srcId="{C016A24E-4E80-4847-A6C8-B55244995BF0}" destId="{9FD9C4FD-0DAE-4CC6-9488-9C8AC771A4E9}" srcOrd="0" destOrd="0" presId="urn:microsoft.com/office/officeart/2005/8/layout/default#23"/>
    <dgm:cxn modelId="{4D5EEEE7-09F6-4FB4-9445-37DCB80AC530}" type="presOf" srcId="{C795731C-69B5-4E12-A42F-2220C641A08B}" destId="{464BBC26-9D0F-4ED9-BE69-C70295A29B8D}" srcOrd="0" destOrd="0" presId="urn:microsoft.com/office/officeart/2005/8/layout/default#23"/>
    <dgm:cxn modelId="{41F69B17-A9E6-438C-B00B-97E1F4E59B76}" type="presParOf" srcId="{9FD9C4FD-0DAE-4CC6-9488-9C8AC771A4E9}" destId="{464BBC26-9D0F-4ED9-BE69-C70295A29B8D}" srcOrd="0" destOrd="0" presId="urn:microsoft.com/office/officeart/2005/8/layout/default#23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16A24E-4E80-4847-A6C8-B55244995BF0}" type="doc">
      <dgm:prSet loTypeId="urn:microsoft.com/office/officeart/2005/8/layout/default#24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C795731C-69B5-4E12-A42F-2220C641A08B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2FF5CD8-42C4-415D-BD3E-0A0CBBA5221E}" type="parTrans" cxnId="{CD0B0E12-5F37-4C58-AB29-AC70FEAAA4D8}">
      <dgm:prSet/>
      <dgm:spPr/>
      <dgm:t>
        <a:bodyPr/>
        <a:lstStyle/>
        <a:p>
          <a:endParaRPr lang="en-AU"/>
        </a:p>
      </dgm:t>
    </dgm:pt>
    <dgm:pt modelId="{4ACEB2B1-D99E-4D17-9398-D0CA18F5B645}" type="sibTrans" cxnId="{CD0B0E12-5F37-4C58-AB29-AC70FEAAA4D8}">
      <dgm:prSet/>
      <dgm:spPr/>
      <dgm:t>
        <a:bodyPr/>
        <a:lstStyle/>
        <a:p>
          <a:endParaRPr lang="en-AU"/>
        </a:p>
      </dgm:t>
    </dgm:pt>
    <dgm:pt modelId="{9FD9C4FD-0DAE-4CC6-9488-9C8AC771A4E9}" type="pres">
      <dgm:prSet presAssocID="{C016A24E-4E80-4847-A6C8-B55244995B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BBC26-9D0F-4ED9-BE69-C70295A29B8D}" type="pres">
      <dgm:prSet presAssocID="{C795731C-69B5-4E12-A42F-2220C641A08B}" presName="node" presStyleLbl="node1" presStyleIdx="0" presStyleCnt="1" custScaleX="121000" custScaleY="10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B0E12-5F37-4C58-AB29-AC70FEAAA4D8}" srcId="{C016A24E-4E80-4847-A6C8-B55244995BF0}" destId="{C795731C-69B5-4E12-A42F-2220C641A08B}" srcOrd="0" destOrd="0" parTransId="{A2FF5CD8-42C4-415D-BD3E-0A0CBBA5221E}" sibTransId="{4ACEB2B1-D99E-4D17-9398-D0CA18F5B645}"/>
    <dgm:cxn modelId="{1898AB82-1382-4F98-BDE6-FEE26C48938A}" type="presOf" srcId="{C016A24E-4E80-4847-A6C8-B55244995BF0}" destId="{9FD9C4FD-0DAE-4CC6-9488-9C8AC771A4E9}" srcOrd="0" destOrd="0" presId="urn:microsoft.com/office/officeart/2005/8/layout/default#24"/>
    <dgm:cxn modelId="{86B8C879-B33E-4111-98FC-FE262D84D2BA}" type="presOf" srcId="{C795731C-69B5-4E12-A42F-2220C641A08B}" destId="{464BBC26-9D0F-4ED9-BE69-C70295A29B8D}" srcOrd="0" destOrd="0" presId="urn:microsoft.com/office/officeart/2005/8/layout/default#24"/>
    <dgm:cxn modelId="{EEA39FEB-949C-4DF1-B54A-80755FBFBE14}" type="presParOf" srcId="{9FD9C4FD-0DAE-4CC6-9488-9C8AC771A4E9}" destId="{464BBC26-9D0F-4ED9-BE69-C70295A29B8D}" srcOrd="0" destOrd="0" presId="urn:microsoft.com/office/officeart/2005/8/layout/default#24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16A24E-4E80-4847-A6C8-B55244995BF0}" type="doc">
      <dgm:prSet loTypeId="urn:microsoft.com/office/officeart/2005/8/layout/default#25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C795731C-69B5-4E12-A42F-2220C641A08B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2FF5CD8-42C4-415D-BD3E-0A0CBBA5221E}" type="parTrans" cxnId="{CD0B0E12-5F37-4C58-AB29-AC70FEAAA4D8}">
      <dgm:prSet/>
      <dgm:spPr/>
      <dgm:t>
        <a:bodyPr/>
        <a:lstStyle/>
        <a:p>
          <a:endParaRPr lang="en-AU"/>
        </a:p>
      </dgm:t>
    </dgm:pt>
    <dgm:pt modelId="{4ACEB2B1-D99E-4D17-9398-D0CA18F5B645}" type="sibTrans" cxnId="{CD0B0E12-5F37-4C58-AB29-AC70FEAAA4D8}">
      <dgm:prSet/>
      <dgm:spPr/>
      <dgm:t>
        <a:bodyPr/>
        <a:lstStyle/>
        <a:p>
          <a:endParaRPr lang="en-AU"/>
        </a:p>
      </dgm:t>
    </dgm:pt>
    <dgm:pt modelId="{9FD9C4FD-0DAE-4CC6-9488-9C8AC771A4E9}" type="pres">
      <dgm:prSet presAssocID="{C016A24E-4E80-4847-A6C8-B55244995B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BBC26-9D0F-4ED9-BE69-C70295A29B8D}" type="pres">
      <dgm:prSet presAssocID="{C795731C-69B5-4E12-A42F-2220C641A08B}" presName="node" presStyleLbl="node1" presStyleIdx="0" presStyleCnt="1" custScaleX="121000" custScaleY="10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B0E12-5F37-4C58-AB29-AC70FEAAA4D8}" srcId="{C016A24E-4E80-4847-A6C8-B55244995BF0}" destId="{C795731C-69B5-4E12-A42F-2220C641A08B}" srcOrd="0" destOrd="0" parTransId="{A2FF5CD8-42C4-415D-BD3E-0A0CBBA5221E}" sibTransId="{4ACEB2B1-D99E-4D17-9398-D0CA18F5B645}"/>
    <dgm:cxn modelId="{966C8A5B-B0A9-40F7-9674-4671244F6A7A}" type="presOf" srcId="{C795731C-69B5-4E12-A42F-2220C641A08B}" destId="{464BBC26-9D0F-4ED9-BE69-C70295A29B8D}" srcOrd="0" destOrd="0" presId="urn:microsoft.com/office/officeart/2005/8/layout/default#25"/>
    <dgm:cxn modelId="{5E8AA75E-A02B-4369-835E-DC5866A65537}" type="presOf" srcId="{C016A24E-4E80-4847-A6C8-B55244995BF0}" destId="{9FD9C4FD-0DAE-4CC6-9488-9C8AC771A4E9}" srcOrd="0" destOrd="0" presId="urn:microsoft.com/office/officeart/2005/8/layout/default#25"/>
    <dgm:cxn modelId="{9F7892E0-71F1-4987-8776-FE12CFB5F0C5}" type="presParOf" srcId="{9FD9C4FD-0DAE-4CC6-9488-9C8AC771A4E9}" destId="{464BBC26-9D0F-4ED9-BE69-C70295A29B8D}" srcOrd="0" destOrd="0" presId="urn:microsoft.com/office/officeart/2005/8/layout/default#25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0127361-5F7D-48E9-BA06-710926CF8F7A}" type="doc">
      <dgm:prSet loTypeId="urn:microsoft.com/office/officeart/2005/8/layout/orgChart1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B62DFBC3-4CB8-4E3C-8C8F-8F79A21C35E1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67D7E304-D821-4E4A-9662-8F31C27FA480}" type="parTrans" cxnId="{F1685B39-62A6-41B1-A49F-E9B1F4E4BDDB}">
      <dgm:prSet/>
      <dgm:spPr/>
      <dgm:t>
        <a:bodyPr/>
        <a:lstStyle/>
        <a:p>
          <a:endParaRPr lang="en-AU"/>
        </a:p>
      </dgm:t>
    </dgm:pt>
    <dgm:pt modelId="{39E2EA47-14F7-4A1F-8287-6B0A2B8AAD11}" type="sibTrans" cxnId="{F1685B39-62A6-41B1-A49F-E9B1F4E4BDDB}">
      <dgm:prSet/>
      <dgm:spPr/>
      <dgm:t>
        <a:bodyPr/>
        <a:lstStyle/>
        <a:p>
          <a:endParaRPr lang="en-AU"/>
        </a:p>
      </dgm:t>
    </dgm:pt>
    <dgm:pt modelId="{4E855F45-38C2-40B1-8D3F-42483952AF3E}" type="asst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B2ADDDB-2859-4D88-961C-F25DC981C9B3}" type="parTrans" cxnId="{13CC7F93-D1DF-4DDC-A0C0-732C6D704515}">
      <dgm:prSet/>
      <dgm:spPr>
        <a:ln w="9525"/>
      </dgm:spPr>
      <dgm:t>
        <a:bodyPr/>
        <a:lstStyle/>
        <a:p>
          <a:endParaRPr lang="en-AU"/>
        </a:p>
      </dgm:t>
    </dgm:pt>
    <dgm:pt modelId="{711F6DD6-61E7-47E9-BCD3-F8B3556943F9}" type="sibTrans" cxnId="{13CC7F93-D1DF-4DDC-A0C0-732C6D704515}">
      <dgm:prSet/>
      <dgm:spPr/>
      <dgm:t>
        <a:bodyPr/>
        <a:lstStyle/>
        <a:p>
          <a:endParaRPr lang="en-AU"/>
        </a:p>
      </dgm:t>
    </dgm:pt>
    <dgm:pt modelId="{750670FD-F338-4B40-9693-390E86B64C2E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BA91F1F6-970A-4A4D-9D93-FBA5C123C440}" type="parTrans" cxnId="{72EABCE7-E897-4E2B-B580-84AB926A62A9}">
      <dgm:prSet/>
      <dgm:spPr/>
      <dgm:t>
        <a:bodyPr/>
        <a:lstStyle/>
        <a:p>
          <a:endParaRPr lang="en-AU"/>
        </a:p>
      </dgm:t>
    </dgm:pt>
    <dgm:pt modelId="{01F5EAA9-1A3C-46A6-B0BB-4CFF19478B8E}" type="sibTrans" cxnId="{72EABCE7-E897-4E2B-B580-84AB926A62A9}">
      <dgm:prSet/>
      <dgm:spPr/>
      <dgm:t>
        <a:bodyPr/>
        <a:lstStyle/>
        <a:p>
          <a:endParaRPr lang="en-AU"/>
        </a:p>
      </dgm:t>
    </dgm:pt>
    <dgm:pt modelId="{6CB5F966-0DC8-4E3D-9147-0AC61CE3B1BA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B766F077-64C8-46C2-9CDC-83648169B70A}" type="parTrans" cxnId="{DF63D2C4-326B-44F9-8BFD-CAF4DCF5FB73}">
      <dgm:prSet/>
      <dgm:spPr>
        <a:ln w="9525"/>
      </dgm:spPr>
      <dgm:t>
        <a:bodyPr/>
        <a:lstStyle/>
        <a:p>
          <a:endParaRPr lang="en-AU"/>
        </a:p>
      </dgm:t>
    </dgm:pt>
    <dgm:pt modelId="{EE5CE7F9-DBC4-46D8-AF56-D9075AC9EBE9}" type="sibTrans" cxnId="{DF63D2C4-326B-44F9-8BFD-CAF4DCF5FB73}">
      <dgm:prSet/>
      <dgm:spPr/>
      <dgm:t>
        <a:bodyPr/>
        <a:lstStyle/>
        <a:p>
          <a:endParaRPr lang="en-AU"/>
        </a:p>
      </dgm:t>
    </dgm:pt>
    <dgm:pt modelId="{FDD14162-08E7-464D-9692-B29B6D907F09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9E935554-0F7A-4B97-A745-A51F51F3887B}" type="parTrans" cxnId="{C119897A-14D8-4E2C-8481-8B692176E6BB}">
      <dgm:prSet/>
      <dgm:spPr>
        <a:ln w="9525"/>
      </dgm:spPr>
      <dgm:t>
        <a:bodyPr/>
        <a:lstStyle/>
        <a:p>
          <a:endParaRPr lang="en-AU"/>
        </a:p>
      </dgm:t>
    </dgm:pt>
    <dgm:pt modelId="{E779F47E-65CA-4DFF-9566-073E4949C529}" type="sibTrans" cxnId="{C119897A-14D8-4E2C-8481-8B692176E6BB}">
      <dgm:prSet/>
      <dgm:spPr/>
      <dgm:t>
        <a:bodyPr/>
        <a:lstStyle/>
        <a:p>
          <a:endParaRPr lang="en-AU"/>
        </a:p>
      </dgm:t>
    </dgm:pt>
    <dgm:pt modelId="{F6AF37EE-A644-44E5-9FCF-4B6A47285426}" type="pres">
      <dgm:prSet presAssocID="{60127361-5F7D-48E9-BA06-710926CF8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C8F2D0-477C-48B2-BFFE-ECC7BB8D37C4}" type="pres">
      <dgm:prSet presAssocID="{B62DFBC3-4CB8-4E3C-8C8F-8F79A21C35E1}" presName="hierRoot1" presStyleCnt="0">
        <dgm:presLayoutVars>
          <dgm:hierBranch val="init"/>
        </dgm:presLayoutVars>
      </dgm:prSet>
      <dgm:spPr/>
    </dgm:pt>
    <dgm:pt modelId="{112A56FC-6E6E-4C27-9396-10302B28DB5F}" type="pres">
      <dgm:prSet presAssocID="{B62DFBC3-4CB8-4E3C-8C8F-8F79A21C35E1}" presName="rootComposite1" presStyleCnt="0"/>
      <dgm:spPr/>
    </dgm:pt>
    <dgm:pt modelId="{7980ED93-EEBF-4F37-A3AD-821EEDF28FAB}" type="pres">
      <dgm:prSet presAssocID="{B62DFBC3-4CB8-4E3C-8C8F-8F79A21C35E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E5368C-53D9-4BA9-977B-C59387583F79}" type="pres">
      <dgm:prSet presAssocID="{B62DFBC3-4CB8-4E3C-8C8F-8F79A21C35E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A52D828-D6B8-48B4-A3D5-DAD15E8BB340}" type="pres">
      <dgm:prSet presAssocID="{B62DFBC3-4CB8-4E3C-8C8F-8F79A21C35E1}" presName="hierChild2" presStyleCnt="0"/>
      <dgm:spPr/>
    </dgm:pt>
    <dgm:pt modelId="{078C52CF-4662-43CC-A626-0ADF9168667A}" type="pres">
      <dgm:prSet presAssocID="{BA91F1F6-970A-4A4D-9D93-FBA5C123C44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753931BD-BC4A-406D-A0A9-CBE1FCF993F7}" type="pres">
      <dgm:prSet presAssocID="{750670FD-F338-4B40-9693-390E86B64C2E}" presName="hierRoot2" presStyleCnt="0">
        <dgm:presLayoutVars>
          <dgm:hierBranch val="init"/>
        </dgm:presLayoutVars>
      </dgm:prSet>
      <dgm:spPr/>
    </dgm:pt>
    <dgm:pt modelId="{4965B57D-E2EC-4534-999E-7C88919D4B76}" type="pres">
      <dgm:prSet presAssocID="{750670FD-F338-4B40-9693-390E86B64C2E}" presName="rootComposite" presStyleCnt="0"/>
      <dgm:spPr/>
    </dgm:pt>
    <dgm:pt modelId="{FB182964-5567-4838-AAAD-9AD3729C3F06}" type="pres">
      <dgm:prSet presAssocID="{750670FD-F338-4B40-9693-390E86B64C2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31A67E-ED95-459A-909D-5AEC8987AD0C}" type="pres">
      <dgm:prSet presAssocID="{750670FD-F338-4B40-9693-390E86B64C2E}" presName="rootConnector" presStyleLbl="node2" presStyleIdx="0" presStyleCnt="3"/>
      <dgm:spPr/>
      <dgm:t>
        <a:bodyPr/>
        <a:lstStyle/>
        <a:p>
          <a:endParaRPr lang="en-US"/>
        </a:p>
      </dgm:t>
    </dgm:pt>
    <dgm:pt modelId="{436CEDC5-F7C7-4593-A626-E6CDC99205ED}" type="pres">
      <dgm:prSet presAssocID="{750670FD-F338-4B40-9693-390E86B64C2E}" presName="hierChild4" presStyleCnt="0"/>
      <dgm:spPr/>
    </dgm:pt>
    <dgm:pt modelId="{B7460513-04FD-4936-8482-E4692B03E46D}" type="pres">
      <dgm:prSet presAssocID="{750670FD-F338-4B40-9693-390E86B64C2E}" presName="hierChild5" presStyleCnt="0"/>
      <dgm:spPr/>
    </dgm:pt>
    <dgm:pt modelId="{C1927150-7112-4F7A-BB99-43E0C808B296}" type="pres">
      <dgm:prSet presAssocID="{B766F077-64C8-46C2-9CDC-83648169B70A}" presName="Name37" presStyleLbl="parChTrans1D2" presStyleIdx="1" presStyleCnt="4"/>
      <dgm:spPr/>
      <dgm:t>
        <a:bodyPr/>
        <a:lstStyle/>
        <a:p>
          <a:endParaRPr lang="en-US"/>
        </a:p>
      </dgm:t>
    </dgm:pt>
    <dgm:pt modelId="{894C7D28-84DA-46D3-B5CA-785ECDE6A54A}" type="pres">
      <dgm:prSet presAssocID="{6CB5F966-0DC8-4E3D-9147-0AC61CE3B1BA}" presName="hierRoot2" presStyleCnt="0">
        <dgm:presLayoutVars>
          <dgm:hierBranch val="init"/>
        </dgm:presLayoutVars>
      </dgm:prSet>
      <dgm:spPr/>
    </dgm:pt>
    <dgm:pt modelId="{2858BA62-C5F4-46DA-9424-B0450EBF0F71}" type="pres">
      <dgm:prSet presAssocID="{6CB5F966-0DC8-4E3D-9147-0AC61CE3B1BA}" presName="rootComposite" presStyleCnt="0"/>
      <dgm:spPr/>
    </dgm:pt>
    <dgm:pt modelId="{237867A2-26BD-48E7-9275-1D0BA6F518B2}" type="pres">
      <dgm:prSet presAssocID="{6CB5F966-0DC8-4E3D-9147-0AC61CE3B1B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C6FA45-23CC-4BCE-81BB-2FC8A0AC501D}" type="pres">
      <dgm:prSet presAssocID="{6CB5F966-0DC8-4E3D-9147-0AC61CE3B1BA}" presName="rootConnector" presStyleLbl="node2" presStyleIdx="1" presStyleCnt="3"/>
      <dgm:spPr/>
      <dgm:t>
        <a:bodyPr/>
        <a:lstStyle/>
        <a:p>
          <a:endParaRPr lang="en-US"/>
        </a:p>
      </dgm:t>
    </dgm:pt>
    <dgm:pt modelId="{FB73304C-8DB8-47C9-9FB1-E39700D00B23}" type="pres">
      <dgm:prSet presAssocID="{6CB5F966-0DC8-4E3D-9147-0AC61CE3B1BA}" presName="hierChild4" presStyleCnt="0"/>
      <dgm:spPr/>
    </dgm:pt>
    <dgm:pt modelId="{02044EF1-17EF-4000-B900-1D66EA9C4FF5}" type="pres">
      <dgm:prSet presAssocID="{6CB5F966-0DC8-4E3D-9147-0AC61CE3B1BA}" presName="hierChild5" presStyleCnt="0"/>
      <dgm:spPr/>
    </dgm:pt>
    <dgm:pt modelId="{50D49C68-CAE9-46AC-BBAC-56789A1985AF}" type="pres">
      <dgm:prSet presAssocID="{9E935554-0F7A-4B97-A745-A51F51F3887B}" presName="Name37" presStyleLbl="parChTrans1D2" presStyleIdx="2" presStyleCnt="4"/>
      <dgm:spPr/>
      <dgm:t>
        <a:bodyPr/>
        <a:lstStyle/>
        <a:p>
          <a:endParaRPr lang="en-US"/>
        </a:p>
      </dgm:t>
    </dgm:pt>
    <dgm:pt modelId="{4719E51B-723F-4D2E-A332-B4A199D677A1}" type="pres">
      <dgm:prSet presAssocID="{FDD14162-08E7-464D-9692-B29B6D907F09}" presName="hierRoot2" presStyleCnt="0">
        <dgm:presLayoutVars>
          <dgm:hierBranch val="init"/>
        </dgm:presLayoutVars>
      </dgm:prSet>
      <dgm:spPr/>
    </dgm:pt>
    <dgm:pt modelId="{653EC4C2-758E-4448-838C-CF752CF7315E}" type="pres">
      <dgm:prSet presAssocID="{FDD14162-08E7-464D-9692-B29B6D907F09}" presName="rootComposite" presStyleCnt="0"/>
      <dgm:spPr/>
    </dgm:pt>
    <dgm:pt modelId="{758FD513-4BD8-4CD7-80B1-5BF23B983796}" type="pres">
      <dgm:prSet presAssocID="{FDD14162-08E7-464D-9692-B29B6D907F0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C4C7D4-35FF-436B-BA61-79297CA3454C}" type="pres">
      <dgm:prSet presAssocID="{FDD14162-08E7-464D-9692-B29B6D907F09}" presName="rootConnector" presStyleLbl="node2" presStyleIdx="2" presStyleCnt="3"/>
      <dgm:spPr/>
      <dgm:t>
        <a:bodyPr/>
        <a:lstStyle/>
        <a:p>
          <a:endParaRPr lang="en-US"/>
        </a:p>
      </dgm:t>
    </dgm:pt>
    <dgm:pt modelId="{208C32D0-7E65-4108-BC16-ACFEB5140BCA}" type="pres">
      <dgm:prSet presAssocID="{FDD14162-08E7-464D-9692-B29B6D907F09}" presName="hierChild4" presStyleCnt="0"/>
      <dgm:spPr/>
    </dgm:pt>
    <dgm:pt modelId="{6D6A4C26-753E-4D78-B0AC-07688C87A9B4}" type="pres">
      <dgm:prSet presAssocID="{FDD14162-08E7-464D-9692-B29B6D907F09}" presName="hierChild5" presStyleCnt="0"/>
      <dgm:spPr/>
    </dgm:pt>
    <dgm:pt modelId="{8F73ED2E-B567-4694-911E-F8BDDEEC8158}" type="pres">
      <dgm:prSet presAssocID="{B62DFBC3-4CB8-4E3C-8C8F-8F79A21C35E1}" presName="hierChild3" presStyleCnt="0"/>
      <dgm:spPr/>
    </dgm:pt>
    <dgm:pt modelId="{4B7CC2AA-B53F-4805-930A-F57A5F04A457}" type="pres">
      <dgm:prSet presAssocID="{AB2ADDDB-2859-4D88-961C-F25DC981C9B3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B5283BB8-7C44-4024-9B64-D0F8F057478C}" type="pres">
      <dgm:prSet presAssocID="{4E855F45-38C2-40B1-8D3F-42483952AF3E}" presName="hierRoot3" presStyleCnt="0">
        <dgm:presLayoutVars>
          <dgm:hierBranch val="init"/>
        </dgm:presLayoutVars>
      </dgm:prSet>
      <dgm:spPr/>
    </dgm:pt>
    <dgm:pt modelId="{870ADF43-BBA6-4C38-88E5-F8DB8ABAC537}" type="pres">
      <dgm:prSet presAssocID="{4E855F45-38C2-40B1-8D3F-42483952AF3E}" presName="rootComposite3" presStyleCnt="0"/>
      <dgm:spPr/>
    </dgm:pt>
    <dgm:pt modelId="{40AEDE44-0318-482E-B2C8-A549991D3538}" type="pres">
      <dgm:prSet presAssocID="{4E855F45-38C2-40B1-8D3F-42483952AF3E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7596C8-D5D5-430C-AE66-C82A8B286C97}" type="pres">
      <dgm:prSet presAssocID="{4E855F45-38C2-40B1-8D3F-42483952AF3E}" presName="rootConnector3" presStyleLbl="asst1" presStyleIdx="0" presStyleCnt="1"/>
      <dgm:spPr/>
      <dgm:t>
        <a:bodyPr/>
        <a:lstStyle/>
        <a:p>
          <a:endParaRPr lang="en-US"/>
        </a:p>
      </dgm:t>
    </dgm:pt>
    <dgm:pt modelId="{4AD36AF0-6FFB-4EDC-9EE5-0071BF06F67D}" type="pres">
      <dgm:prSet presAssocID="{4E855F45-38C2-40B1-8D3F-42483952AF3E}" presName="hierChild6" presStyleCnt="0"/>
      <dgm:spPr/>
    </dgm:pt>
    <dgm:pt modelId="{D03042A3-A1C5-483E-BB6A-5599900608E6}" type="pres">
      <dgm:prSet presAssocID="{4E855F45-38C2-40B1-8D3F-42483952AF3E}" presName="hierChild7" presStyleCnt="0"/>
      <dgm:spPr/>
    </dgm:pt>
  </dgm:ptLst>
  <dgm:cxnLst>
    <dgm:cxn modelId="{EFE97621-0EA6-4D25-99CA-78F4F9ADFFD8}" type="presOf" srcId="{6CB5F966-0DC8-4E3D-9147-0AC61CE3B1BA}" destId="{237867A2-26BD-48E7-9275-1D0BA6F518B2}" srcOrd="0" destOrd="0" presId="urn:microsoft.com/office/officeart/2005/8/layout/orgChart1"/>
    <dgm:cxn modelId="{0252B3F9-1C79-434F-847E-E2874B6F15E9}" type="presOf" srcId="{750670FD-F338-4B40-9693-390E86B64C2E}" destId="{1231A67E-ED95-459A-909D-5AEC8987AD0C}" srcOrd="1" destOrd="0" presId="urn:microsoft.com/office/officeart/2005/8/layout/orgChart1"/>
    <dgm:cxn modelId="{36F993F2-CF19-43C6-B92C-5CB6A843D30D}" type="presOf" srcId="{AB2ADDDB-2859-4D88-961C-F25DC981C9B3}" destId="{4B7CC2AA-B53F-4805-930A-F57A5F04A457}" srcOrd="0" destOrd="0" presId="urn:microsoft.com/office/officeart/2005/8/layout/orgChart1"/>
    <dgm:cxn modelId="{4CC20300-A526-4145-8025-B3BF32E44308}" type="presOf" srcId="{BA91F1F6-970A-4A4D-9D93-FBA5C123C440}" destId="{078C52CF-4662-43CC-A626-0ADF9168667A}" srcOrd="0" destOrd="0" presId="urn:microsoft.com/office/officeart/2005/8/layout/orgChart1"/>
    <dgm:cxn modelId="{72EABCE7-E897-4E2B-B580-84AB926A62A9}" srcId="{B62DFBC3-4CB8-4E3C-8C8F-8F79A21C35E1}" destId="{750670FD-F338-4B40-9693-390E86B64C2E}" srcOrd="1" destOrd="0" parTransId="{BA91F1F6-970A-4A4D-9D93-FBA5C123C440}" sibTransId="{01F5EAA9-1A3C-46A6-B0BB-4CFF19478B8E}"/>
    <dgm:cxn modelId="{13CC7F93-D1DF-4DDC-A0C0-732C6D704515}" srcId="{B62DFBC3-4CB8-4E3C-8C8F-8F79A21C35E1}" destId="{4E855F45-38C2-40B1-8D3F-42483952AF3E}" srcOrd="0" destOrd="0" parTransId="{AB2ADDDB-2859-4D88-961C-F25DC981C9B3}" sibTransId="{711F6DD6-61E7-47E9-BCD3-F8B3556943F9}"/>
    <dgm:cxn modelId="{F1685B39-62A6-41B1-A49F-E9B1F4E4BDDB}" srcId="{60127361-5F7D-48E9-BA06-710926CF8F7A}" destId="{B62DFBC3-4CB8-4E3C-8C8F-8F79A21C35E1}" srcOrd="0" destOrd="0" parTransId="{67D7E304-D821-4E4A-9662-8F31C27FA480}" sibTransId="{39E2EA47-14F7-4A1F-8287-6B0A2B8AAD11}"/>
    <dgm:cxn modelId="{9E2A2282-F7BD-4178-820F-0A1DCF046DD0}" type="presOf" srcId="{750670FD-F338-4B40-9693-390E86B64C2E}" destId="{FB182964-5567-4838-AAAD-9AD3729C3F06}" srcOrd="0" destOrd="0" presId="urn:microsoft.com/office/officeart/2005/8/layout/orgChart1"/>
    <dgm:cxn modelId="{DF63D2C4-326B-44F9-8BFD-CAF4DCF5FB73}" srcId="{B62DFBC3-4CB8-4E3C-8C8F-8F79A21C35E1}" destId="{6CB5F966-0DC8-4E3D-9147-0AC61CE3B1BA}" srcOrd="2" destOrd="0" parTransId="{B766F077-64C8-46C2-9CDC-83648169B70A}" sibTransId="{EE5CE7F9-DBC4-46D8-AF56-D9075AC9EBE9}"/>
    <dgm:cxn modelId="{0D323F24-3259-4915-8B8D-7E84B3CC3A4C}" type="presOf" srcId="{9E935554-0F7A-4B97-A745-A51F51F3887B}" destId="{50D49C68-CAE9-46AC-BBAC-56789A1985AF}" srcOrd="0" destOrd="0" presId="urn:microsoft.com/office/officeart/2005/8/layout/orgChart1"/>
    <dgm:cxn modelId="{C119897A-14D8-4E2C-8481-8B692176E6BB}" srcId="{B62DFBC3-4CB8-4E3C-8C8F-8F79A21C35E1}" destId="{FDD14162-08E7-464D-9692-B29B6D907F09}" srcOrd="3" destOrd="0" parTransId="{9E935554-0F7A-4B97-A745-A51F51F3887B}" sibTransId="{E779F47E-65CA-4DFF-9566-073E4949C529}"/>
    <dgm:cxn modelId="{63CBE2A3-4620-4D5D-AD40-840283929B3F}" type="presOf" srcId="{B766F077-64C8-46C2-9CDC-83648169B70A}" destId="{C1927150-7112-4F7A-BB99-43E0C808B296}" srcOrd="0" destOrd="0" presId="urn:microsoft.com/office/officeart/2005/8/layout/orgChart1"/>
    <dgm:cxn modelId="{45F566DF-3D76-48F9-9B86-4370A2443B24}" type="presOf" srcId="{B62DFBC3-4CB8-4E3C-8C8F-8F79A21C35E1}" destId="{F5E5368C-53D9-4BA9-977B-C59387583F79}" srcOrd="1" destOrd="0" presId="urn:microsoft.com/office/officeart/2005/8/layout/orgChart1"/>
    <dgm:cxn modelId="{51851F97-0B7E-49DD-8F8C-F36A2A743296}" type="presOf" srcId="{60127361-5F7D-48E9-BA06-710926CF8F7A}" destId="{F6AF37EE-A644-44E5-9FCF-4B6A47285426}" srcOrd="0" destOrd="0" presId="urn:microsoft.com/office/officeart/2005/8/layout/orgChart1"/>
    <dgm:cxn modelId="{0E2ED20B-9C7E-4B06-AF01-354817AF6AC9}" type="presOf" srcId="{4E855F45-38C2-40B1-8D3F-42483952AF3E}" destId="{627596C8-D5D5-430C-AE66-C82A8B286C97}" srcOrd="1" destOrd="0" presId="urn:microsoft.com/office/officeart/2005/8/layout/orgChart1"/>
    <dgm:cxn modelId="{30175247-3331-4944-B8EA-199414F74CD2}" type="presOf" srcId="{FDD14162-08E7-464D-9692-B29B6D907F09}" destId="{54C4C7D4-35FF-436B-BA61-79297CA3454C}" srcOrd="1" destOrd="0" presId="urn:microsoft.com/office/officeart/2005/8/layout/orgChart1"/>
    <dgm:cxn modelId="{185AAAF7-91E8-4E8D-A650-9D00F719F5DA}" type="presOf" srcId="{4E855F45-38C2-40B1-8D3F-42483952AF3E}" destId="{40AEDE44-0318-482E-B2C8-A549991D3538}" srcOrd="0" destOrd="0" presId="urn:microsoft.com/office/officeart/2005/8/layout/orgChart1"/>
    <dgm:cxn modelId="{1F4A8307-4D69-426B-80E5-3C22A221CF12}" type="presOf" srcId="{FDD14162-08E7-464D-9692-B29B6D907F09}" destId="{758FD513-4BD8-4CD7-80B1-5BF23B983796}" srcOrd="0" destOrd="0" presId="urn:microsoft.com/office/officeart/2005/8/layout/orgChart1"/>
    <dgm:cxn modelId="{587B9075-3C74-485E-865C-9859735334FE}" type="presOf" srcId="{B62DFBC3-4CB8-4E3C-8C8F-8F79A21C35E1}" destId="{7980ED93-EEBF-4F37-A3AD-821EEDF28FAB}" srcOrd="0" destOrd="0" presId="urn:microsoft.com/office/officeart/2005/8/layout/orgChart1"/>
    <dgm:cxn modelId="{CE39C11B-F650-406C-9898-9D6E6FA175A6}" type="presOf" srcId="{6CB5F966-0DC8-4E3D-9147-0AC61CE3B1BA}" destId="{63C6FA45-23CC-4BCE-81BB-2FC8A0AC501D}" srcOrd="1" destOrd="0" presId="urn:microsoft.com/office/officeart/2005/8/layout/orgChart1"/>
    <dgm:cxn modelId="{5D5EDD8B-C4F9-4171-8D89-A76A687E9394}" type="presParOf" srcId="{F6AF37EE-A644-44E5-9FCF-4B6A47285426}" destId="{62C8F2D0-477C-48B2-BFFE-ECC7BB8D37C4}" srcOrd="0" destOrd="0" presId="urn:microsoft.com/office/officeart/2005/8/layout/orgChart1"/>
    <dgm:cxn modelId="{BE2C2382-83EE-4F5F-953B-0CE134FFC3F2}" type="presParOf" srcId="{62C8F2D0-477C-48B2-BFFE-ECC7BB8D37C4}" destId="{112A56FC-6E6E-4C27-9396-10302B28DB5F}" srcOrd="0" destOrd="0" presId="urn:microsoft.com/office/officeart/2005/8/layout/orgChart1"/>
    <dgm:cxn modelId="{6B7AC812-DFCB-48B6-A5D2-26FD9E09CB34}" type="presParOf" srcId="{112A56FC-6E6E-4C27-9396-10302B28DB5F}" destId="{7980ED93-EEBF-4F37-A3AD-821EEDF28FAB}" srcOrd="0" destOrd="0" presId="urn:microsoft.com/office/officeart/2005/8/layout/orgChart1"/>
    <dgm:cxn modelId="{092515A5-8FDA-4354-BEB7-47378552613F}" type="presParOf" srcId="{112A56FC-6E6E-4C27-9396-10302B28DB5F}" destId="{F5E5368C-53D9-4BA9-977B-C59387583F79}" srcOrd="1" destOrd="0" presId="urn:microsoft.com/office/officeart/2005/8/layout/orgChart1"/>
    <dgm:cxn modelId="{AE9A82DE-D8EA-460F-AA59-9ECFF59F92FF}" type="presParOf" srcId="{62C8F2D0-477C-48B2-BFFE-ECC7BB8D37C4}" destId="{FA52D828-D6B8-48B4-A3D5-DAD15E8BB340}" srcOrd="1" destOrd="0" presId="urn:microsoft.com/office/officeart/2005/8/layout/orgChart1"/>
    <dgm:cxn modelId="{44083EC8-A0EF-4A4E-A602-DA2408E84167}" type="presParOf" srcId="{FA52D828-D6B8-48B4-A3D5-DAD15E8BB340}" destId="{078C52CF-4662-43CC-A626-0ADF9168667A}" srcOrd="0" destOrd="0" presId="urn:microsoft.com/office/officeart/2005/8/layout/orgChart1"/>
    <dgm:cxn modelId="{3701C03F-CBE2-4013-BBE0-F86708535D8A}" type="presParOf" srcId="{FA52D828-D6B8-48B4-A3D5-DAD15E8BB340}" destId="{753931BD-BC4A-406D-A0A9-CBE1FCF993F7}" srcOrd="1" destOrd="0" presId="urn:microsoft.com/office/officeart/2005/8/layout/orgChart1"/>
    <dgm:cxn modelId="{C71FCE4E-165A-4EE2-B6EF-2420C564B3B0}" type="presParOf" srcId="{753931BD-BC4A-406D-A0A9-CBE1FCF993F7}" destId="{4965B57D-E2EC-4534-999E-7C88919D4B76}" srcOrd="0" destOrd="0" presId="urn:microsoft.com/office/officeart/2005/8/layout/orgChart1"/>
    <dgm:cxn modelId="{5ED4B315-89C8-46AA-9BC4-82A8723A04FC}" type="presParOf" srcId="{4965B57D-E2EC-4534-999E-7C88919D4B76}" destId="{FB182964-5567-4838-AAAD-9AD3729C3F06}" srcOrd="0" destOrd="0" presId="urn:microsoft.com/office/officeart/2005/8/layout/orgChart1"/>
    <dgm:cxn modelId="{1FF4CBCD-592E-4EF4-B95D-968BF7A3B52C}" type="presParOf" srcId="{4965B57D-E2EC-4534-999E-7C88919D4B76}" destId="{1231A67E-ED95-459A-909D-5AEC8987AD0C}" srcOrd="1" destOrd="0" presId="urn:microsoft.com/office/officeart/2005/8/layout/orgChart1"/>
    <dgm:cxn modelId="{27999BB2-3CA3-41B4-AA0A-A71D96231A5B}" type="presParOf" srcId="{753931BD-BC4A-406D-A0A9-CBE1FCF993F7}" destId="{436CEDC5-F7C7-4593-A626-E6CDC99205ED}" srcOrd="1" destOrd="0" presId="urn:microsoft.com/office/officeart/2005/8/layout/orgChart1"/>
    <dgm:cxn modelId="{67E75BDE-A0E9-4B25-B9E0-F1C1B1D73C15}" type="presParOf" srcId="{753931BD-BC4A-406D-A0A9-CBE1FCF993F7}" destId="{B7460513-04FD-4936-8482-E4692B03E46D}" srcOrd="2" destOrd="0" presId="urn:microsoft.com/office/officeart/2005/8/layout/orgChart1"/>
    <dgm:cxn modelId="{9D11B786-7DEB-4D2E-9274-A7A159CD940E}" type="presParOf" srcId="{FA52D828-D6B8-48B4-A3D5-DAD15E8BB340}" destId="{C1927150-7112-4F7A-BB99-43E0C808B296}" srcOrd="2" destOrd="0" presId="urn:microsoft.com/office/officeart/2005/8/layout/orgChart1"/>
    <dgm:cxn modelId="{07DC7AEB-E547-4783-B4E1-F9424CC7C86E}" type="presParOf" srcId="{FA52D828-D6B8-48B4-A3D5-DAD15E8BB340}" destId="{894C7D28-84DA-46D3-B5CA-785ECDE6A54A}" srcOrd="3" destOrd="0" presId="urn:microsoft.com/office/officeart/2005/8/layout/orgChart1"/>
    <dgm:cxn modelId="{739A8945-CAB1-4020-9644-1B6E35850CEF}" type="presParOf" srcId="{894C7D28-84DA-46D3-B5CA-785ECDE6A54A}" destId="{2858BA62-C5F4-46DA-9424-B0450EBF0F71}" srcOrd="0" destOrd="0" presId="urn:microsoft.com/office/officeart/2005/8/layout/orgChart1"/>
    <dgm:cxn modelId="{4347390E-6475-4D15-9A2B-0E7B75707B96}" type="presParOf" srcId="{2858BA62-C5F4-46DA-9424-B0450EBF0F71}" destId="{237867A2-26BD-48E7-9275-1D0BA6F518B2}" srcOrd="0" destOrd="0" presId="urn:microsoft.com/office/officeart/2005/8/layout/orgChart1"/>
    <dgm:cxn modelId="{81B5151A-475D-4AEA-85BB-AF9183AA38E7}" type="presParOf" srcId="{2858BA62-C5F4-46DA-9424-B0450EBF0F71}" destId="{63C6FA45-23CC-4BCE-81BB-2FC8A0AC501D}" srcOrd="1" destOrd="0" presId="urn:microsoft.com/office/officeart/2005/8/layout/orgChart1"/>
    <dgm:cxn modelId="{AFCFE28D-DD9D-433F-81A6-FC00E66248C1}" type="presParOf" srcId="{894C7D28-84DA-46D3-B5CA-785ECDE6A54A}" destId="{FB73304C-8DB8-47C9-9FB1-E39700D00B23}" srcOrd="1" destOrd="0" presId="urn:microsoft.com/office/officeart/2005/8/layout/orgChart1"/>
    <dgm:cxn modelId="{33489434-03E3-4B89-A0D8-34113B0719AA}" type="presParOf" srcId="{894C7D28-84DA-46D3-B5CA-785ECDE6A54A}" destId="{02044EF1-17EF-4000-B900-1D66EA9C4FF5}" srcOrd="2" destOrd="0" presId="urn:microsoft.com/office/officeart/2005/8/layout/orgChart1"/>
    <dgm:cxn modelId="{A4A1347E-D8CD-41EE-B618-62859D269D93}" type="presParOf" srcId="{FA52D828-D6B8-48B4-A3D5-DAD15E8BB340}" destId="{50D49C68-CAE9-46AC-BBAC-56789A1985AF}" srcOrd="4" destOrd="0" presId="urn:microsoft.com/office/officeart/2005/8/layout/orgChart1"/>
    <dgm:cxn modelId="{F7363155-353F-4C89-81C1-BA3CF9687CD3}" type="presParOf" srcId="{FA52D828-D6B8-48B4-A3D5-DAD15E8BB340}" destId="{4719E51B-723F-4D2E-A332-B4A199D677A1}" srcOrd="5" destOrd="0" presId="urn:microsoft.com/office/officeart/2005/8/layout/orgChart1"/>
    <dgm:cxn modelId="{86F43648-ED89-494F-8246-C19E06DC86BC}" type="presParOf" srcId="{4719E51B-723F-4D2E-A332-B4A199D677A1}" destId="{653EC4C2-758E-4448-838C-CF752CF7315E}" srcOrd="0" destOrd="0" presId="urn:microsoft.com/office/officeart/2005/8/layout/orgChart1"/>
    <dgm:cxn modelId="{EFB921B2-8796-4D3E-B972-EEF57A6E9739}" type="presParOf" srcId="{653EC4C2-758E-4448-838C-CF752CF7315E}" destId="{758FD513-4BD8-4CD7-80B1-5BF23B983796}" srcOrd="0" destOrd="0" presId="urn:microsoft.com/office/officeart/2005/8/layout/orgChart1"/>
    <dgm:cxn modelId="{4A23F6F2-C993-47FD-9489-7B1A3AE92E2E}" type="presParOf" srcId="{653EC4C2-758E-4448-838C-CF752CF7315E}" destId="{54C4C7D4-35FF-436B-BA61-79297CA3454C}" srcOrd="1" destOrd="0" presId="urn:microsoft.com/office/officeart/2005/8/layout/orgChart1"/>
    <dgm:cxn modelId="{73B5010C-B35C-43DF-9F75-171BCCB777A5}" type="presParOf" srcId="{4719E51B-723F-4D2E-A332-B4A199D677A1}" destId="{208C32D0-7E65-4108-BC16-ACFEB5140BCA}" srcOrd="1" destOrd="0" presId="urn:microsoft.com/office/officeart/2005/8/layout/orgChart1"/>
    <dgm:cxn modelId="{8D1F4AF4-D7A7-4B04-9A02-A77CEC7A9B8A}" type="presParOf" srcId="{4719E51B-723F-4D2E-A332-B4A199D677A1}" destId="{6D6A4C26-753E-4D78-B0AC-07688C87A9B4}" srcOrd="2" destOrd="0" presId="urn:microsoft.com/office/officeart/2005/8/layout/orgChart1"/>
    <dgm:cxn modelId="{297A5E5B-1B05-4366-9DC1-DC8C5E7D794F}" type="presParOf" srcId="{62C8F2D0-477C-48B2-BFFE-ECC7BB8D37C4}" destId="{8F73ED2E-B567-4694-911E-F8BDDEEC8158}" srcOrd="2" destOrd="0" presId="urn:microsoft.com/office/officeart/2005/8/layout/orgChart1"/>
    <dgm:cxn modelId="{66CED89C-9B75-47AE-AC8E-7B77B43B0657}" type="presParOf" srcId="{8F73ED2E-B567-4694-911E-F8BDDEEC8158}" destId="{4B7CC2AA-B53F-4805-930A-F57A5F04A457}" srcOrd="0" destOrd="0" presId="urn:microsoft.com/office/officeart/2005/8/layout/orgChart1"/>
    <dgm:cxn modelId="{E0DCBE4E-1430-4145-85C9-B4EBA02063E5}" type="presParOf" srcId="{8F73ED2E-B567-4694-911E-F8BDDEEC8158}" destId="{B5283BB8-7C44-4024-9B64-D0F8F057478C}" srcOrd="1" destOrd="0" presId="urn:microsoft.com/office/officeart/2005/8/layout/orgChart1"/>
    <dgm:cxn modelId="{30807FA9-73F1-4B85-BCD9-016B095E9C0F}" type="presParOf" srcId="{B5283BB8-7C44-4024-9B64-D0F8F057478C}" destId="{870ADF43-BBA6-4C38-88E5-F8DB8ABAC537}" srcOrd="0" destOrd="0" presId="urn:microsoft.com/office/officeart/2005/8/layout/orgChart1"/>
    <dgm:cxn modelId="{599EDC8C-190F-44FB-930B-6D08B06E77A7}" type="presParOf" srcId="{870ADF43-BBA6-4C38-88E5-F8DB8ABAC537}" destId="{40AEDE44-0318-482E-B2C8-A549991D3538}" srcOrd="0" destOrd="0" presId="urn:microsoft.com/office/officeart/2005/8/layout/orgChart1"/>
    <dgm:cxn modelId="{29B9FC3E-1D99-4CD5-AB1B-42DFF9A7EFD5}" type="presParOf" srcId="{870ADF43-BBA6-4C38-88E5-F8DB8ABAC537}" destId="{627596C8-D5D5-430C-AE66-C82A8B286C97}" srcOrd="1" destOrd="0" presId="urn:microsoft.com/office/officeart/2005/8/layout/orgChart1"/>
    <dgm:cxn modelId="{6C75C40F-DAE9-4994-B9D7-62278F531184}" type="presParOf" srcId="{B5283BB8-7C44-4024-9B64-D0F8F057478C}" destId="{4AD36AF0-6FFB-4EDC-9EE5-0071BF06F67D}" srcOrd="1" destOrd="0" presId="urn:microsoft.com/office/officeart/2005/8/layout/orgChart1"/>
    <dgm:cxn modelId="{317DE9C3-0A76-4A35-BFC1-A4E0D6CCA2F3}" type="presParOf" srcId="{B5283BB8-7C44-4024-9B64-D0F8F057478C}" destId="{D03042A3-A1C5-483E-BB6A-5599900608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16A24E-4E80-4847-A6C8-B55244995BF0}" type="doc">
      <dgm:prSet loTypeId="urn:microsoft.com/office/officeart/2005/8/layout/default#26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C795731C-69B5-4E12-A42F-2220C641A08B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2FF5CD8-42C4-415D-BD3E-0A0CBBA5221E}" type="parTrans" cxnId="{CD0B0E12-5F37-4C58-AB29-AC70FEAAA4D8}">
      <dgm:prSet/>
      <dgm:spPr/>
      <dgm:t>
        <a:bodyPr/>
        <a:lstStyle/>
        <a:p>
          <a:endParaRPr lang="en-AU"/>
        </a:p>
      </dgm:t>
    </dgm:pt>
    <dgm:pt modelId="{4ACEB2B1-D99E-4D17-9398-D0CA18F5B645}" type="sibTrans" cxnId="{CD0B0E12-5F37-4C58-AB29-AC70FEAAA4D8}">
      <dgm:prSet/>
      <dgm:spPr/>
      <dgm:t>
        <a:bodyPr/>
        <a:lstStyle/>
        <a:p>
          <a:endParaRPr lang="en-AU"/>
        </a:p>
      </dgm:t>
    </dgm:pt>
    <dgm:pt modelId="{9FD9C4FD-0DAE-4CC6-9488-9C8AC771A4E9}" type="pres">
      <dgm:prSet presAssocID="{C016A24E-4E80-4847-A6C8-B55244995B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BBC26-9D0F-4ED9-BE69-C70295A29B8D}" type="pres">
      <dgm:prSet presAssocID="{C795731C-69B5-4E12-A42F-2220C641A08B}" presName="node" presStyleLbl="node1" presStyleIdx="0" presStyleCnt="1" custScaleX="121000" custScaleY="10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B0E12-5F37-4C58-AB29-AC70FEAAA4D8}" srcId="{C016A24E-4E80-4847-A6C8-B55244995BF0}" destId="{C795731C-69B5-4E12-A42F-2220C641A08B}" srcOrd="0" destOrd="0" parTransId="{A2FF5CD8-42C4-415D-BD3E-0A0CBBA5221E}" sibTransId="{4ACEB2B1-D99E-4D17-9398-D0CA18F5B645}"/>
    <dgm:cxn modelId="{56177080-9527-44E4-B7E4-04E1E12BCA3B}" type="presOf" srcId="{C016A24E-4E80-4847-A6C8-B55244995BF0}" destId="{9FD9C4FD-0DAE-4CC6-9488-9C8AC771A4E9}" srcOrd="0" destOrd="0" presId="urn:microsoft.com/office/officeart/2005/8/layout/default#26"/>
    <dgm:cxn modelId="{30509A6E-742E-4F88-8503-6AA007664BB5}" type="presOf" srcId="{C795731C-69B5-4E12-A42F-2220C641A08B}" destId="{464BBC26-9D0F-4ED9-BE69-C70295A29B8D}" srcOrd="0" destOrd="0" presId="urn:microsoft.com/office/officeart/2005/8/layout/default#26"/>
    <dgm:cxn modelId="{7302C26C-0097-4217-9E9E-BCC82E2CD54E}" type="presParOf" srcId="{9FD9C4FD-0DAE-4CC6-9488-9C8AC771A4E9}" destId="{464BBC26-9D0F-4ED9-BE69-C70295A29B8D}" srcOrd="0" destOrd="0" presId="urn:microsoft.com/office/officeart/2005/8/layout/default#26"/>
  </dgm:cxnLst>
  <dgm:bg/>
  <dgm:whole/>
  <dgm:extLst>
    <a:ext uri="http://schemas.microsoft.com/office/drawing/2008/diagram">
      <dsp:dataModelExt xmlns:dsp="http://schemas.microsoft.com/office/drawing/2008/diagram" relId="rId5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016A24E-4E80-4847-A6C8-B55244995BF0}" type="doc">
      <dgm:prSet loTypeId="urn:microsoft.com/office/officeart/2005/8/layout/default#27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C795731C-69B5-4E12-A42F-2220C641A08B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2FF5CD8-42C4-415D-BD3E-0A0CBBA5221E}" type="parTrans" cxnId="{CD0B0E12-5F37-4C58-AB29-AC70FEAAA4D8}">
      <dgm:prSet/>
      <dgm:spPr/>
      <dgm:t>
        <a:bodyPr/>
        <a:lstStyle/>
        <a:p>
          <a:endParaRPr lang="en-AU"/>
        </a:p>
      </dgm:t>
    </dgm:pt>
    <dgm:pt modelId="{4ACEB2B1-D99E-4D17-9398-D0CA18F5B645}" type="sibTrans" cxnId="{CD0B0E12-5F37-4C58-AB29-AC70FEAAA4D8}">
      <dgm:prSet/>
      <dgm:spPr/>
      <dgm:t>
        <a:bodyPr/>
        <a:lstStyle/>
        <a:p>
          <a:endParaRPr lang="en-AU"/>
        </a:p>
      </dgm:t>
    </dgm:pt>
    <dgm:pt modelId="{9FD9C4FD-0DAE-4CC6-9488-9C8AC771A4E9}" type="pres">
      <dgm:prSet presAssocID="{C016A24E-4E80-4847-A6C8-B55244995B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BBC26-9D0F-4ED9-BE69-C70295A29B8D}" type="pres">
      <dgm:prSet presAssocID="{C795731C-69B5-4E12-A42F-2220C641A08B}" presName="node" presStyleLbl="node1" presStyleIdx="0" presStyleCnt="1" custScaleX="121000" custScaleY="10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B0E12-5F37-4C58-AB29-AC70FEAAA4D8}" srcId="{C016A24E-4E80-4847-A6C8-B55244995BF0}" destId="{C795731C-69B5-4E12-A42F-2220C641A08B}" srcOrd="0" destOrd="0" parTransId="{A2FF5CD8-42C4-415D-BD3E-0A0CBBA5221E}" sibTransId="{4ACEB2B1-D99E-4D17-9398-D0CA18F5B645}"/>
    <dgm:cxn modelId="{8FE4C4F1-C6BF-4E82-BEFD-AB58E2C1766D}" type="presOf" srcId="{C795731C-69B5-4E12-A42F-2220C641A08B}" destId="{464BBC26-9D0F-4ED9-BE69-C70295A29B8D}" srcOrd="0" destOrd="0" presId="urn:microsoft.com/office/officeart/2005/8/layout/default#27"/>
    <dgm:cxn modelId="{C6D0DAE2-E015-4B23-8FE8-F15817ED48EC}" type="presOf" srcId="{C016A24E-4E80-4847-A6C8-B55244995BF0}" destId="{9FD9C4FD-0DAE-4CC6-9488-9C8AC771A4E9}" srcOrd="0" destOrd="0" presId="urn:microsoft.com/office/officeart/2005/8/layout/default#27"/>
    <dgm:cxn modelId="{CBAF353E-7B48-42C9-B0B4-95D16BCA84E5}" type="presParOf" srcId="{9FD9C4FD-0DAE-4CC6-9488-9C8AC771A4E9}" destId="{464BBC26-9D0F-4ED9-BE69-C70295A29B8D}" srcOrd="0" destOrd="0" presId="urn:microsoft.com/office/officeart/2005/8/layout/default#27"/>
  </dgm:cxnLst>
  <dgm:bg/>
  <dgm:whole/>
  <dgm:extLst>
    <a:ext uri="http://schemas.microsoft.com/office/drawing/2008/diagram">
      <dsp:dataModelExt xmlns:dsp="http://schemas.microsoft.com/office/drawing/2008/diagram" relId="rId6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016A24E-4E80-4847-A6C8-B55244995BF0}" type="doc">
      <dgm:prSet loTypeId="urn:microsoft.com/office/officeart/2005/8/layout/default#28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C795731C-69B5-4E12-A42F-2220C641A08B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2FF5CD8-42C4-415D-BD3E-0A0CBBA5221E}" type="parTrans" cxnId="{CD0B0E12-5F37-4C58-AB29-AC70FEAAA4D8}">
      <dgm:prSet/>
      <dgm:spPr/>
      <dgm:t>
        <a:bodyPr/>
        <a:lstStyle/>
        <a:p>
          <a:endParaRPr lang="en-AU"/>
        </a:p>
      </dgm:t>
    </dgm:pt>
    <dgm:pt modelId="{4ACEB2B1-D99E-4D17-9398-D0CA18F5B645}" type="sibTrans" cxnId="{CD0B0E12-5F37-4C58-AB29-AC70FEAAA4D8}">
      <dgm:prSet/>
      <dgm:spPr/>
      <dgm:t>
        <a:bodyPr/>
        <a:lstStyle/>
        <a:p>
          <a:endParaRPr lang="en-AU"/>
        </a:p>
      </dgm:t>
    </dgm:pt>
    <dgm:pt modelId="{9FD9C4FD-0DAE-4CC6-9488-9C8AC771A4E9}" type="pres">
      <dgm:prSet presAssocID="{C016A24E-4E80-4847-A6C8-B55244995B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BBC26-9D0F-4ED9-BE69-C70295A29B8D}" type="pres">
      <dgm:prSet presAssocID="{C795731C-69B5-4E12-A42F-2220C641A08B}" presName="node" presStyleLbl="node1" presStyleIdx="0" presStyleCnt="1" custScaleX="121000" custScaleY="10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B0E12-5F37-4C58-AB29-AC70FEAAA4D8}" srcId="{C016A24E-4E80-4847-A6C8-B55244995BF0}" destId="{C795731C-69B5-4E12-A42F-2220C641A08B}" srcOrd="0" destOrd="0" parTransId="{A2FF5CD8-42C4-415D-BD3E-0A0CBBA5221E}" sibTransId="{4ACEB2B1-D99E-4D17-9398-D0CA18F5B645}"/>
    <dgm:cxn modelId="{10075ACD-B271-4DCE-85E0-AA840C32EDFF}" type="presOf" srcId="{C016A24E-4E80-4847-A6C8-B55244995BF0}" destId="{9FD9C4FD-0DAE-4CC6-9488-9C8AC771A4E9}" srcOrd="0" destOrd="0" presId="urn:microsoft.com/office/officeart/2005/8/layout/default#28"/>
    <dgm:cxn modelId="{F4626706-ED81-4CC2-BBA2-EDA873352068}" type="presOf" srcId="{C795731C-69B5-4E12-A42F-2220C641A08B}" destId="{464BBC26-9D0F-4ED9-BE69-C70295A29B8D}" srcOrd="0" destOrd="0" presId="urn:microsoft.com/office/officeart/2005/8/layout/default#28"/>
    <dgm:cxn modelId="{C7658490-C75C-44EE-834F-CF23701910A8}" type="presParOf" srcId="{9FD9C4FD-0DAE-4CC6-9488-9C8AC771A4E9}" destId="{464BBC26-9D0F-4ED9-BE69-C70295A29B8D}" srcOrd="0" destOrd="0" presId="urn:microsoft.com/office/officeart/2005/8/layout/default#28"/>
  </dgm:cxnLst>
  <dgm:bg/>
  <dgm:whole/>
  <dgm:extLst>
    <a:ext uri="http://schemas.microsoft.com/office/drawing/2008/diagram">
      <dsp:dataModelExt xmlns:dsp="http://schemas.microsoft.com/office/drawing/2008/diagram" relId="rId6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0127361-5F7D-48E9-BA06-710926CF8F7A}" type="doc">
      <dgm:prSet loTypeId="urn:microsoft.com/office/officeart/2005/8/layout/orgChart1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B62DFBC3-4CB8-4E3C-8C8F-8F79A21C35E1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67D7E304-D821-4E4A-9662-8F31C27FA480}" type="parTrans" cxnId="{F1685B39-62A6-41B1-A49F-E9B1F4E4BDDB}">
      <dgm:prSet/>
      <dgm:spPr/>
      <dgm:t>
        <a:bodyPr/>
        <a:lstStyle/>
        <a:p>
          <a:endParaRPr lang="en-AU"/>
        </a:p>
      </dgm:t>
    </dgm:pt>
    <dgm:pt modelId="{39E2EA47-14F7-4A1F-8287-6B0A2B8AAD11}" type="sibTrans" cxnId="{F1685B39-62A6-41B1-A49F-E9B1F4E4BDDB}">
      <dgm:prSet/>
      <dgm:spPr/>
      <dgm:t>
        <a:bodyPr/>
        <a:lstStyle/>
        <a:p>
          <a:endParaRPr lang="en-AU"/>
        </a:p>
      </dgm:t>
    </dgm:pt>
    <dgm:pt modelId="{4E855F45-38C2-40B1-8D3F-42483952AF3E}" type="asst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B2ADDDB-2859-4D88-961C-F25DC981C9B3}" type="parTrans" cxnId="{13CC7F93-D1DF-4DDC-A0C0-732C6D704515}">
      <dgm:prSet/>
      <dgm:spPr>
        <a:ln w="9525"/>
      </dgm:spPr>
      <dgm:t>
        <a:bodyPr/>
        <a:lstStyle/>
        <a:p>
          <a:endParaRPr lang="en-AU"/>
        </a:p>
      </dgm:t>
    </dgm:pt>
    <dgm:pt modelId="{711F6DD6-61E7-47E9-BCD3-F8B3556943F9}" type="sibTrans" cxnId="{13CC7F93-D1DF-4DDC-A0C0-732C6D704515}">
      <dgm:prSet/>
      <dgm:spPr/>
      <dgm:t>
        <a:bodyPr/>
        <a:lstStyle/>
        <a:p>
          <a:endParaRPr lang="en-AU"/>
        </a:p>
      </dgm:t>
    </dgm:pt>
    <dgm:pt modelId="{750670FD-F338-4B40-9693-390E86B64C2E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BA91F1F6-970A-4A4D-9D93-FBA5C123C440}" type="parTrans" cxnId="{72EABCE7-E897-4E2B-B580-84AB926A62A9}">
      <dgm:prSet/>
      <dgm:spPr/>
      <dgm:t>
        <a:bodyPr/>
        <a:lstStyle/>
        <a:p>
          <a:endParaRPr lang="en-AU"/>
        </a:p>
      </dgm:t>
    </dgm:pt>
    <dgm:pt modelId="{01F5EAA9-1A3C-46A6-B0BB-4CFF19478B8E}" type="sibTrans" cxnId="{72EABCE7-E897-4E2B-B580-84AB926A62A9}">
      <dgm:prSet/>
      <dgm:spPr/>
      <dgm:t>
        <a:bodyPr/>
        <a:lstStyle/>
        <a:p>
          <a:endParaRPr lang="en-AU"/>
        </a:p>
      </dgm:t>
    </dgm:pt>
    <dgm:pt modelId="{6CB5F966-0DC8-4E3D-9147-0AC61CE3B1BA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B766F077-64C8-46C2-9CDC-83648169B70A}" type="parTrans" cxnId="{DF63D2C4-326B-44F9-8BFD-CAF4DCF5FB73}">
      <dgm:prSet/>
      <dgm:spPr>
        <a:ln w="9525"/>
      </dgm:spPr>
      <dgm:t>
        <a:bodyPr/>
        <a:lstStyle/>
        <a:p>
          <a:endParaRPr lang="en-AU"/>
        </a:p>
      </dgm:t>
    </dgm:pt>
    <dgm:pt modelId="{EE5CE7F9-DBC4-46D8-AF56-D9075AC9EBE9}" type="sibTrans" cxnId="{DF63D2C4-326B-44F9-8BFD-CAF4DCF5FB73}">
      <dgm:prSet/>
      <dgm:spPr/>
      <dgm:t>
        <a:bodyPr/>
        <a:lstStyle/>
        <a:p>
          <a:endParaRPr lang="en-AU"/>
        </a:p>
      </dgm:t>
    </dgm:pt>
    <dgm:pt modelId="{FDD14162-08E7-464D-9692-B29B6D907F09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9E935554-0F7A-4B97-A745-A51F51F3887B}" type="parTrans" cxnId="{C119897A-14D8-4E2C-8481-8B692176E6BB}">
      <dgm:prSet/>
      <dgm:spPr>
        <a:ln w="9525"/>
      </dgm:spPr>
      <dgm:t>
        <a:bodyPr/>
        <a:lstStyle/>
        <a:p>
          <a:endParaRPr lang="en-AU"/>
        </a:p>
      </dgm:t>
    </dgm:pt>
    <dgm:pt modelId="{E779F47E-65CA-4DFF-9566-073E4949C529}" type="sibTrans" cxnId="{C119897A-14D8-4E2C-8481-8B692176E6BB}">
      <dgm:prSet/>
      <dgm:spPr/>
      <dgm:t>
        <a:bodyPr/>
        <a:lstStyle/>
        <a:p>
          <a:endParaRPr lang="en-AU"/>
        </a:p>
      </dgm:t>
    </dgm:pt>
    <dgm:pt modelId="{F6AF37EE-A644-44E5-9FCF-4B6A47285426}" type="pres">
      <dgm:prSet presAssocID="{60127361-5F7D-48E9-BA06-710926CF8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C8F2D0-477C-48B2-BFFE-ECC7BB8D37C4}" type="pres">
      <dgm:prSet presAssocID="{B62DFBC3-4CB8-4E3C-8C8F-8F79A21C35E1}" presName="hierRoot1" presStyleCnt="0">
        <dgm:presLayoutVars>
          <dgm:hierBranch val="init"/>
        </dgm:presLayoutVars>
      </dgm:prSet>
      <dgm:spPr/>
    </dgm:pt>
    <dgm:pt modelId="{112A56FC-6E6E-4C27-9396-10302B28DB5F}" type="pres">
      <dgm:prSet presAssocID="{B62DFBC3-4CB8-4E3C-8C8F-8F79A21C35E1}" presName="rootComposite1" presStyleCnt="0"/>
      <dgm:spPr/>
    </dgm:pt>
    <dgm:pt modelId="{7980ED93-EEBF-4F37-A3AD-821EEDF28FAB}" type="pres">
      <dgm:prSet presAssocID="{B62DFBC3-4CB8-4E3C-8C8F-8F79A21C35E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E5368C-53D9-4BA9-977B-C59387583F79}" type="pres">
      <dgm:prSet presAssocID="{B62DFBC3-4CB8-4E3C-8C8F-8F79A21C35E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A52D828-D6B8-48B4-A3D5-DAD15E8BB340}" type="pres">
      <dgm:prSet presAssocID="{B62DFBC3-4CB8-4E3C-8C8F-8F79A21C35E1}" presName="hierChild2" presStyleCnt="0"/>
      <dgm:spPr/>
    </dgm:pt>
    <dgm:pt modelId="{078C52CF-4662-43CC-A626-0ADF9168667A}" type="pres">
      <dgm:prSet presAssocID="{BA91F1F6-970A-4A4D-9D93-FBA5C123C44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753931BD-BC4A-406D-A0A9-CBE1FCF993F7}" type="pres">
      <dgm:prSet presAssocID="{750670FD-F338-4B40-9693-390E86B64C2E}" presName="hierRoot2" presStyleCnt="0">
        <dgm:presLayoutVars>
          <dgm:hierBranch val="init"/>
        </dgm:presLayoutVars>
      </dgm:prSet>
      <dgm:spPr/>
    </dgm:pt>
    <dgm:pt modelId="{4965B57D-E2EC-4534-999E-7C88919D4B76}" type="pres">
      <dgm:prSet presAssocID="{750670FD-F338-4B40-9693-390E86B64C2E}" presName="rootComposite" presStyleCnt="0"/>
      <dgm:spPr/>
    </dgm:pt>
    <dgm:pt modelId="{FB182964-5567-4838-AAAD-9AD3729C3F06}" type="pres">
      <dgm:prSet presAssocID="{750670FD-F338-4B40-9693-390E86B64C2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31A67E-ED95-459A-909D-5AEC8987AD0C}" type="pres">
      <dgm:prSet presAssocID="{750670FD-F338-4B40-9693-390E86B64C2E}" presName="rootConnector" presStyleLbl="node2" presStyleIdx="0" presStyleCnt="3"/>
      <dgm:spPr/>
      <dgm:t>
        <a:bodyPr/>
        <a:lstStyle/>
        <a:p>
          <a:endParaRPr lang="en-US"/>
        </a:p>
      </dgm:t>
    </dgm:pt>
    <dgm:pt modelId="{436CEDC5-F7C7-4593-A626-E6CDC99205ED}" type="pres">
      <dgm:prSet presAssocID="{750670FD-F338-4B40-9693-390E86B64C2E}" presName="hierChild4" presStyleCnt="0"/>
      <dgm:spPr/>
    </dgm:pt>
    <dgm:pt modelId="{B7460513-04FD-4936-8482-E4692B03E46D}" type="pres">
      <dgm:prSet presAssocID="{750670FD-F338-4B40-9693-390E86B64C2E}" presName="hierChild5" presStyleCnt="0"/>
      <dgm:spPr/>
    </dgm:pt>
    <dgm:pt modelId="{C1927150-7112-4F7A-BB99-43E0C808B296}" type="pres">
      <dgm:prSet presAssocID="{B766F077-64C8-46C2-9CDC-83648169B70A}" presName="Name37" presStyleLbl="parChTrans1D2" presStyleIdx="1" presStyleCnt="4"/>
      <dgm:spPr/>
      <dgm:t>
        <a:bodyPr/>
        <a:lstStyle/>
        <a:p>
          <a:endParaRPr lang="en-US"/>
        </a:p>
      </dgm:t>
    </dgm:pt>
    <dgm:pt modelId="{894C7D28-84DA-46D3-B5CA-785ECDE6A54A}" type="pres">
      <dgm:prSet presAssocID="{6CB5F966-0DC8-4E3D-9147-0AC61CE3B1BA}" presName="hierRoot2" presStyleCnt="0">
        <dgm:presLayoutVars>
          <dgm:hierBranch val="init"/>
        </dgm:presLayoutVars>
      </dgm:prSet>
      <dgm:spPr/>
    </dgm:pt>
    <dgm:pt modelId="{2858BA62-C5F4-46DA-9424-B0450EBF0F71}" type="pres">
      <dgm:prSet presAssocID="{6CB5F966-0DC8-4E3D-9147-0AC61CE3B1BA}" presName="rootComposite" presStyleCnt="0"/>
      <dgm:spPr/>
    </dgm:pt>
    <dgm:pt modelId="{237867A2-26BD-48E7-9275-1D0BA6F518B2}" type="pres">
      <dgm:prSet presAssocID="{6CB5F966-0DC8-4E3D-9147-0AC61CE3B1B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C6FA45-23CC-4BCE-81BB-2FC8A0AC501D}" type="pres">
      <dgm:prSet presAssocID="{6CB5F966-0DC8-4E3D-9147-0AC61CE3B1BA}" presName="rootConnector" presStyleLbl="node2" presStyleIdx="1" presStyleCnt="3"/>
      <dgm:spPr/>
      <dgm:t>
        <a:bodyPr/>
        <a:lstStyle/>
        <a:p>
          <a:endParaRPr lang="en-US"/>
        </a:p>
      </dgm:t>
    </dgm:pt>
    <dgm:pt modelId="{FB73304C-8DB8-47C9-9FB1-E39700D00B23}" type="pres">
      <dgm:prSet presAssocID="{6CB5F966-0DC8-4E3D-9147-0AC61CE3B1BA}" presName="hierChild4" presStyleCnt="0"/>
      <dgm:spPr/>
    </dgm:pt>
    <dgm:pt modelId="{02044EF1-17EF-4000-B900-1D66EA9C4FF5}" type="pres">
      <dgm:prSet presAssocID="{6CB5F966-0DC8-4E3D-9147-0AC61CE3B1BA}" presName="hierChild5" presStyleCnt="0"/>
      <dgm:spPr/>
    </dgm:pt>
    <dgm:pt modelId="{50D49C68-CAE9-46AC-BBAC-56789A1985AF}" type="pres">
      <dgm:prSet presAssocID="{9E935554-0F7A-4B97-A745-A51F51F3887B}" presName="Name37" presStyleLbl="parChTrans1D2" presStyleIdx="2" presStyleCnt="4"/>
      <dgm:spPr/>
      <dgm:t>
        <a:bodyPr/>
        <a:lstStyle/>
        <a:p>
          <a:endParaRPr lang="en-US"/>
        </a:p>
      </dgm:t>
    </dgm:pt>
    <dgm:pt modelId="{4719E51B-723F-4D2E-A332-B4A199D677A1}" type="pres">
      <dgm:prSet presAssocID="{FDD14162-08E7-464D-9692-B29B6D907F09}" presName="hierRoot2" presStyleCnt="0">
        <dgm:presLayoutVars>
          <dgm:hierBranch val="init"/>
        </dgm:presLayoutVars>
      </dgm:prSet>
      <dgm:spPr/>
    </dgm:pt>
    <dgm:pt modelId="{653EC4C2-758E-4448-838C-CF752CF7315E}" type="pres">
      <dgm:prSet presAssocID="{FDD14162-08E7-464D-9692-B29B6D907F09}" presName="rootComposite" presStyleCnt="0"/>
      <dgm:spPr/>
    </dgm:pt>
    <dgm:pt modelId="{758FD513-4BD8-4CD7-80B1-5BF23B983796}" type="pres">
      <dgm:prSet presAssocID="{FDD14162-08E7-464D-9692-B29B6D907F0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C4C7D4-35FF-436B-BA61-79297CA3454C}" type="pres">
      <dgm:prSet presAssocID="{FDD14162-08E7-464D-9692-B29B6D907F09}" presName="rootConnector" presStyleLbl="node2" presStyleIdx="2" presStyleCnt="3"/>
      <dgm:spPr/>
      <dgm:t>
        <a:bodyPr/>
        <a:lstStyle/>
        <a:p>
          <a:endParaRPr lang="en-US"/>
        </a:p>
      </dgm:t>
    </dgm:pt>
    <dgm:pt modelId="{208C32D0-7E65-4108-BC16-ACFEB5140BCA}" type="pres">
      <dgm:prSet presAssocID="{FDD14162-08E7-464D-9692-B29B6D907F09}" presName="hierChild4" presStyleCnt="0"/>
      <dgm:spPr/>
    </dgm:pt>
    <dgm:pt modelId="{6D6A4C26-753E-4D78-B0AC-07688C87A9B4}" type="pres">
      <dgm:prSet presAssocID="{FDD14162-08E7-464D-9692-B29B6D907F09}" presName="hierChild5" presStyleCnt="0"/>
      <dgm:spPr/>
    </dgm:pt>
    <dgm:pt modelId="{8F73ED2E-B567-4694-911E-F8BDDEEC8158}" type="pres">
      <dgm:prSet presAssocID="{B62DFBC3-4CB8-4E3C-8C8F-8F79A21C35E1}" presName="hierChild3" presStyleCnt="0"/>
      <dgm:spPr/>
    </dgm:pt>
    <dgm:pt modelId="{4B7CC2AA-B53F-4805-930A-F57A5F04A457}" type="pres">
      <dgm:prSet presAssocID="{AB2ADDDB-2859-4D88-961C-F25DC981C9B3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B5283BB8-7C44-4024-9B64-D0F8F057478C}" type="pres">
      <dgm:prSet presAssocID="{4E855F45-38C2-40B1-8D3F-42483952AF3E}" presName="hierRoot3" presStyleCnt="0">
        <dgm:presLayoutVars>
          <dgm:hierBranch val="init"/>
        </dgm:presLayoutVars>
      </dgm:prSet>
      <dgm:spPr/>
    </dgm:pt>
    <dgm:pt modelId="{870ADF43-BBA6-4C38-88E5-F8DB8ABAC537}" type="pres">
      <dgm:prSet presAssocID="{4E855F45-38C2-40B1-8D3F-42483952AF3E}" presName="rootComposite3" presStyleCnt="0"/>
      <dgm:spPr/>
    </dgm:pt>
    <dgm:pt modelId="{40AEDE44-0318-482E-B2C8-A549991D3538}" type="pres">
      <dgm:prSet presAssocID="{4E855F45-38C2-40B1-8D3F-42483952AF3E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7596C8-D5D5-430C-AE66-C82A8B286C97}" type="pres">
      <dgm:prSet presAssocID="{4E855F45-38C2-40B1-8D3F-42483952AF3E}" presName="rootConnector3" presStyleLbl="asst1" presStyleIdx="0" presStyleCnt="1"/>
      <dgm:spPr/>
      <dgm:t>
        <a:bodyPr/>
        <a:lstStyle/>
        <a:p>
          <a:endParaRPr lang="en-US"/>
        </a:p>
      </dgm:t>
    </dgm:pt>
    <dgm:pt modelId="{4AD36AF0-6FFB-4EDC-9EE5-0071BF06F67D}" type="pres">
      <dgm:prSet presAssocID="{4E855F45-38C2-40B1-8D3F-42483952AF3E}" presName="hierChild6" presStyleCnt="0"/>
      <dgm:spPr/>
    </dgm:pt>
    <dgm:pt modelId="{D03042A3-A1C5-483E-BB6A-5599900608E6}" type="pres">
      <dgm:prSet presAssocID="{4E855F45-38C2-40B1-8D3F-42483952AF3E}" presName="hierChild7" presStyleCnt="0"/>
      <dgm:spPr/>
    </dgm:pt>
  </dgm:ptLst>
  <dgm:cxnLst>
    <dgm:cxn modelId="{CAB5C550-A6F9-4CC2-8A9B-D5FF7C0B9264}" type="presOf" srcId="{4E855F45-38C2-40B1-8D3F-42483952AF3E}" destId="{40AEDE44-0318-482E-B2C8-A549991D3538}" srcOrd="0" destOrd="0" presId="urn:microsoft.com/office/officeart/2005/8/layout/orgChart1"/>
    <dgm:cxn modelId="{C4239AA0-C7EA-4B88-884E-E1401BBDD819}" type="presOf" srcId="{750670FD-F338-4B40-9693-390E86B64C2E}" destId="{FB182964-5567-4838-AAAD-9AD3729C3F06}" srcOrd="0" destOrd="0" presId="urn:microsoft.com/office/officeart/2005/8/layout/orgChart1"/>
    <dgm:cxn modelId="{72EABCE7-E897-4E2B-B580-84AB926A62A9}" srcId="{B62DFBC3-4CB8-4E3C-8C8F-8F79A21C35E1}" destId="{750670FD-F338-4B40-9693-390E86B64C2E}" srcOrd="1" destOrd="0" parTransId="{BA91F1F6-970A-4A4D-9D93-FBA5C123C440}" sibTransId="{01F5EAA9-1A3C-46A6-B0BB-4CFF19478B8E}"/>
    <dgm:cxn modelId="{13CC7F93-D1DF-4DDC-A0C0-732C6D704515}" srcId="{B62DFBC3-4CB8-4E3C-8C8F-8F79A21C35E1}" destId="{4E855F45-38C2-40B1-8D3F-42483952AF3E}" srcOrd="0" destOrd="0" parTransId="{AB2ADDDB-2859-4D88-961C-F25DC981C9B3}" sibTransId="{711F6DD6-61E7-47E9-BCD3-F8B3556943F9}"/>
    <dgm:cxn modelId="{F1685B39-62A6-41B1-A49F-E9B1F4E4BDDB}" srcId="{60127361-5F7D-48E9-BA06-710926CF8F7A}" destId="{B62DFBC3-4CB8-4E3C-8C8F-8F79A21C35E1}" srcOrd="0" destOrd="0" parTransId="{67D7E304-D821-4E4A-9662-8F31C27FA480}" sibTransId="{39E2EA47-14F7-4A1F-8287-6B0A2B8AAD11}"/>
    <dgm:cxn modelId="{04C24F87-39F8-4BE9-B0A6-4FAA090F97FD}" type="presOf" srcId="{6CB5F966-0DC8-4E3D-9147-0AC61CE3B1BA}" destId="{237867A2-26BD-48E7-9275-1D0BA6F518B2}" srcOrd="0" destOrd="0" presId="urn:microsoft.com/office/officeart/2005/8/layout/orgChart1"/>
    <dgm:cxn modelId="{5AC24A7C-357C-4376-A4D3-31E7B1EBA994}" type="presOf" srcId="{750670FD-F338-4B40-9693-390E86B64C2E}" destId="{1231A67E-ED95-459A-909D-5AEC8987AD0C}" srcOrd="1" destOrd="0" presId="urn:microsoft.com/office/officeart/2005/8/layout/orgChart1"/>
    <dgm:cxn modelId="{DF63D2C4-326B-44F9-8BFD-CAF4DCF5FB73}" srcId="{B62DFBC3-4CB8-4E3C-8C8F-8F79A21C35E1}" destId="{6CB5F966-0DC8-4E3D-9147-0AC61CE3B1BA}" srcOrd="2" destOrd="0" parTransId="{B766F077-64C8-46C2-9CDC-83648169B70A}" sibTransId="{EE5CE7F9-DBC4-46D8-AF56-D9075AC9EBE9}"/>
    <dgm:cxn modelId="{5265F0C1-F9CE-4B3A-B7EF-CDB4BA13531A}" type="presOf" srcId="{BA91F1F6-970A-4A4D-9D93-FBA5C123C440}" destId="{078C52CF-4662-43CC-A626-0ADF9168667A}" srcOrd="0" destOrd="0" presId="urn:microsoft.com/office/officeart/2005/8/layout/orgChart1"/>
    <dgm:cxn modelId="{D617A457-596C-4288-A274-1734B8AA1B80}" type="presOf" srcId="{AB2ADDDB-2859-4D88-961C-F25DC981C9B3}" destId="{4B7CC2AA-B53F-4805-930A-F57A5F04A457}" srcOrd="0" destOrd="0" presId="urn:microsoft.com/office/officeart/2005/8/layout/orgChart1"/>
    <dgm:cxn modelId="{C119897A-14D8-4E2C-8481-8B692176E6BB}" srcId="{B62DFBC3-4CB8-4E3C-8C8F-8F79A21C35E1}" destId="{FDD14162-08E7-464D-9692-B29B6D907F09}" srcOrd="3" destOrd="0" parTransId="{9E935554-0F7A-4B97-A745-A51F51F3887B}" sibTransId="{E779F47E-65CA-4DFF-9566-073E4949C529}"/>
    <dgm:cxn modelId="{012944C3-B07A-4000-B175-27EBFD0B88E2}" type="presOf" srcId="{9E935554-0F7A-4B97-A745-A51F51F3887B}" destId="{50D49C68-CAE9-46AC-BBAC-56789A1985AF}" srcOrd="0" destOrd="0" presId="urn:microsoft.com/office/officeart/2005/8/layout/orgChart1"/>
    <dgm:cxn modelId="{8015642A-2469-4353-8FAA-56A03D645E8E}" type="presOf" srcId="{6CB5F966-0DC8-4E3D-9147-0AC61CE3B1BA}" destId="{63C6FA45-23CC-4BCE-81BB-2FC8A0AC501D}" srcOrd="1" destOrd="0" presId="urn:microsoft.com/office/officeart/2005/8/layout/orgChart1"/>
    <dgm:cxn modelId="{28C36DC2-9348-4FAB-83F3-A332DE270641}" type="presOf" srcId="{FDD14162-08E7-464D-9692-B29B6D907F09}" destId="{758FD513-4BD8-4CD7-80B1-5BF23B983796}" srcOrd="0" destOrd="0" presId="urn:microsoft.com/office/officeart/2005/8/layout/orgChart1"/>
    <dgm:cxn modelId="{6FCEAFA7-9AC7-4D7F-9696-9046395F75AC}" type="presOf" srcId="{B62DFBC3-4CB8-4E3C-8C8F-8F79A21C35E1}" destId="{7980ED93-EEBF-4F37-A3AD-821EEDF28FAB}" srcOrd="0" destOrd="0" presId="urn:microsoft.com/office/officeart/2005/8/layout/orgChart1"/>
    <dgm:cxn modelId="{FDA80D93-BD67-40DC-89DE-AF564F8065D7}" type="presOf" srcId="{60127361-5F7D-48E9-BA06-710926CF8F7A}" destId="{F6AF37EE-A644-44E5-9FCF-4B6A47285426}" srcOrd="0" destOrd="0" presId="urn:microsoft.com/office/officeart/2005/8/layout/orgChart1"/>
    <dgm:cxn modelId="{977BBA6D-8CF4-445F-963B-DE481F949ACC}" type="presOf" srcId="{B62DFBC3-4CB8-4E3C-8C8F-8F79A21C35E1}" destId="{F5E5368C-53D9-4BA9-977B-C59387583F79}" srcOrd="1" destOrd="0" presId="urn:microsoft.com/office/officeart/2005/8/layout/orgChart1"/>
    <dgm:cxn modelId="{B54BE935-2839-4082-9653-7A50ABE5F3B6}" type="presOf" srcId="{FDD14162-08E7-464D-9692-B29B6D907F09}" destId="{54C4C7D4-35FF-436B-BA61-79297CA3454C}" srcOrd="1" destOrd="0" presId="urn:microsoft.com/office/officeart/2005/8/layout/orgChart1"/>
    <dgm:cxn modelId="{95396148-A1D7-42C2-8077-7C50AAA0988C}" type="presOf" srcId="{B766F077-64C8-46C2-9CDC-83648169B70A}" destId="{C1927150-7112-4F7A-BB99-43E0C808B296}" srcOrd="0" destOrd="0" presId="urn:microsoft.com/office/officeart/2005/8/layout/orgChart1"/>
    <dgm:cxn modelId="{4B67E883-858D-427B-A3B3-88368DED593C}" type="presOf" srcId="{4E855F45-38C2-40B1-8D3F-42483952AF3E}" destId="{627596C8-D5D5-430C-AE66-C82A8B286C97}" srcOrd="1" destOrd="0" presId="urn:microsoft.com/office/officeart/2005/8/layout/orgChart1"/>
    <dgm:cxn modelId="{C70C5DA0-7B71-42DF-991E-57F1789903EA}" type="presParOf" srcId="{F6AF37EE-A644-44E5-9FCF-4B6A47285426}" destId="{62C8F2D0-477C-48B2-BFFE-ECC7BB8D37C4}" srcOrd="0" destOrd="0" presId="urn:microsoft.com/office/officeart/2005/8/layout/orgChart1"/>
    <dgm:cxn modelId="{853FB590-4A41-4110-8126-5C421F6BF618}" type="presParOf" srcId="{62C8F2D0-477C-48B2-BFFE-ECC7BB8D37C4}" destId="{112A56FC-6E6E-4C27-9396-10302B28DB5F}" srcOrd="0" destOrd="0" presId="urn:microsoft.com/office/officeart/2005/8/layout/orgChart1"/>
    <dgm:cxn modelId="{3A161ADC-4612-4107-9589-110F2CBF6386}" type="presParOf" srcId="{112A56FC-6E6E-4C27-9396-10302B28DB5F}" destId="{7980ED93-EEBF-4F37-A3AD-821EEDF28FAB}" srcOrd="0" destOrd="0" presId="urn:microsoft.com/office/officeart/2005/8/layout/orgChart1"/>
    <dgm:cxn modelId="{2B771F07-C78D-4B76-93CA-47E538682FDF}" type="presParOf" srcId="{112A56FC-6E6E-4C27-9396-10302B28DB5F}" destId="{F5E5368C-53D9-4BA9-977B-C59387583F79}" srcOrd="1" destOrd="0" presId="urn:microsoft.com/office/officeart/2005/8/layout/orgChart1"/>
    <dgm:cxn modelId="{F4EB0EC6-AF2F-4B44-AD7D-CA77EDE0FF9D}" type="presParOf" srcId="{62C8F2D0-477C-48B2-BFFE-ECC7BB8D37C4}" destId="{FA52D828-D6B8-48B4-A3D5-DAD15E8BB340}" srcOrd="1" destOrd="0" presId="urn:microsoft.com/office/officeart/2005/8/layout/orgChart1"/>
    <dgm:cxn modelId="{CB331565-7370-4D9C-AF8D-C32DF6398AF7}" type="presParOf" srcId="{FA52D828-D6B8-48B4-A3D5-DAD15E8BB340}" destId="{078C52CF-4662-43CC-A626-0ADF9168667A}" srcOrd="0" destOrd="0" presId="urn:microsoft.com/office/officeart/2005/8/layout/orgChart1"/>
    <dgm:cxn modelId="{78F0490C-1835-4A13-ADFB-5333D87AB5EB}" type="presParOf" srcId="{FA52D828-D6B8-48B4-A3D5-DAD15E8BB340}" destId="{753931BD-BC4A-406D-A0A9-CBE1FCF993F7}" srcOrd="1" destOrd="0" presId="urn:microsoft.com/office/officeart/2005/8/layout/orgChart1"/>
    <dgm:cxn modelId="{B09F79A0-7D50-4DDD-8171-9C2371A88AB9}" type="presParOf" srcId="{753931BD-BC4A-406D-A0A9-CBE1FCF993F7}" destId="{4965B57D-E2EC-4534-999E-7C88919D4B76}" srcOrd="0" destOrd="0" presId="urn:microsoft.com/office/officeart/2005/8/layout/orgChart1"/>
    <dgm:cxn modelId="{012809F6-739E-4BC9-BDE1-0A580F70D591}" type="presParOf" srcId="{4965B57D-E2EC-4534-999E-7C88919D4B76}" destId="{FB182964-5567-4838-AAAD-9AD3729C3F06}" srcOrd="0" destOrd="0" presId="urn:microsoft.com/office/officeart/2005/8/layout/orgChart1"/>
    <dgm:cxn modelId="{5AB79FBC-F832-47A8-9B86-D446AA2B9354}" type="presParOf" srcId="{4965B57D-E2EC-4534-999E-7C88919D4B76}" destId="{1231A67E-ED95-459A-909D-5AEC8987AD0C}" srcOrd="1" destOrd="0" presId="urn:microsoft.com/office/officeart/2005/8/layout/orgChart1"/>
    <dgm:cxn modelId="{F6803BB6-31BF-4A7B-BC16-FDFC98503743}" type="presParOf" srcId="{753931BD-BC4A-406D-A0A9-CBE1FCF993F7}" destId="{436CEDC5-F7C7-4593-A626-E6CDC99205ED}" srcOrd="1" destOrd="0" presId="urn:microsoft.com/office/officeart/2005/8/layout/orgChart1"/>
    <dgm:cxn modelId="{A74E9EFC-E3CC-4A2B-B0E4-9EB5C4C6AC37}" type="presParOf" srcId="{753931BD-BC4A-406D-A0A9-CBE1FCF993F7}" destId="{B7460513-04FD-4936-8482-E4692B03E46D}" srcOrd="2" destOrd="0" presId="urn:microsoft.com/office/officeart/2005/8/layout/orgChart1"/>
    <dgm:cxn modelId="{59C4A181-D8C7-4BF8-94ED-44C759F15B2A}" type="presParOf" srcId="{FA52D828-D6B8-48B4-A3D5-DAD15E8BB340}" destId="{C1927150-7112-4F7A-BB99-43E0C808B296}" srcOrd="2" destOrd="0" presId="urn:microsoft.com/office/officeart/2005/8/layout/orgChart1"/>
    <dgm:cxn modelId="{87E2CD6C-FD2C-45D9-ACC1-95DEE8A89869}" type="presParOf" srcId="{FA52D828-D6B8-48B4-A3D5-DAD15E8BB340}" destId="{894C7D28-84DA-46D3-B5CA-785ECDE6A54A}" srcOrd="3" destOrd="0" presId="urn:microsoft.com/office/officeart/2005/8/layout/orgChart1"/>
    <dgm:cxn modelId="{A48752D9-BA43-4677-A13B-10C333E45FD3}" type="presParOf" srcId="{894C7D28-84DA-46D3-B5CA-785ECDE6A54A}" destId="{2858BA62-C5F4-46DA-9424-B0450EBF0F71}" srcOrd="0" destOrd="0" presId="urn:microsoft.com/office/officeart/2005/8/layout/orgChart1"/>
    <dgm:cxn modelId="{7C16BF0F-93CB-4313-8D1B-90AC01626BC6}" type="presParOf" srcId="{2858BA62-C5F4-46DA-9424-B0450EBF0F71}" destId="{237867A2-26BD-48E7-9275-1D0BA6F518B2}" srcOrd="0" destOrd="0" presId="urn:microsoft.com/office/officeart/2005/8/layout/orgChart1"/>
    <dgm:cxn modelId="{95B28195-1ABB-434E-8E42-4D51D5872EB8}" type="presParOf" srcId="{2858BA62-C5F4-46DA-9424-B0450EBF0F71}" destId="{63C6FA45-23CC-4BCE-81BB-2FC8A0AC501D}" srcOrd="1" destOrd="0" presId="urn:microsoft.com/office/officeart/2005/8/layout/orgChart1"/>
    <dgm:cxn modelId="{370C69E7-65C7-4625-BFA2-7E57FAB7ADEF}" type="presParOf" srcId="{894C7D28-84DA-46D3-B5CA-785ECDE6A54A}" destId="{FB73304C-8DB8-47C9-9FB1-E39700D00B23}" srcOrd="1" destOrd="0" presId="urn:microsoft.com/office/officeart/2005/8/layout/orgChart1"/>
    <dgm:cxn modelId="{00949402-ADF9-4D09-ADBA-E0908139568E}" type="presParOf" srcId="{894C7D28-84DA-46D3-B5CA-785ECDE6A54A}" destId="{02044EF1-17EF-4000-B900-1D66EA9C4FF5}" srcOrd="2" destOrd="0" presId="urn:microsoft.com/office/officeart/2005/8/layout/orgChart1"/>
    <dgm:cxn modelId="{019C4EF4-DE2C-4568-9774-CC6151354941}" type="presParOf" srcId="{FA52D828-D6B8-48B4-A3D5-DAD15E8BB340}" destId="{50D49C68-CAE9-46AC-BBAC-56789A1985AF}" srcOrd="4" destOrd="0" presId="urn:microsoft.com/office/officeart/2005/8/layout/orgChart1"/>
    <dgm:cxn modelId="{80F7F3B8-C2FE-4BCE-BBED-9F63A0623B20}" type="presParOf" srcId="{FA52D828-D6B8-48B4-A3D5-DAD15E8BB340}" destId="{4719E51B-723F-4D2E-A332-B4A199D677A1}" srcOrd="5" destOrd="0" presId="urn:microsoft.com/office/officeart/2005/8/layout/orgChart1"/>
    <dgm:cxn modelId="{1BE144EB-5935-4ECA-889C-63288634CB3A}" type="presParOf" srcId="{4719E51B-723F-4D2E-A332-B4A199D677A1}" destId="{653EC4C2-758E-4448-838C-CF752CF7315E}" srcOrd="0" destOrd="0" presId="urn:microsoft.com/office/officeart/2005/8/layout/orgChart1"/>
    <dgm:cxn modelId="{64DA31B0-8DD6-4930-8A18-30E46A140BBB}" type="presParOf" srcId="{653EC4C2-758E-4448-838C-CF752CF7315E}" destId="{758FD513-4BD8-4CD7-80B1-5BF23B983796}" srcOrd="0" destOrd="0" presId="urn:microsoft.com/office/officeart/2005/8/layout/orgChart1"/>
    <dgm:cxn modelId="{59D1AD5A-FAFB-48E6-ABC9-05ED81B7095C}" type="presParOf" srcId="{653EC4C2-758E-4448-838C-CF752CF7315E}" destId="{54C4C7D4-35FF-436B-BA61-79297CA3454C}" srcOrd="1" destOrd="0" presId="urn:microsoft.com/office/officeart/2005/8/layout/orgChart1"/>
    <dgm:cxn modelId="{AF4E7D9B-22CB-40A5-9470-6C8F125D3615}" type="presParOf" srcId="{4719E51B-723F-4D2E-A332-B4A199D677A1}" destId="{208C32D0-7E65-4108-BC16-ACFEB5140BCA}" srcOrd="1" destOrd="0" presId="urn:microsoft.com/office/officeart/2005/8/layout/orgChart1"/>
    <dgm:cxn modelId="{8BC1A287-8A46-4765-A252-E7FBB2D4BDC7}" type="presParOf" srcId="{4719E51B-723F-4D2E-A332-B4A199D677A1}" destId="{6D6A4C26-753E-4D78-B0AC-07688C87A9B4}" srcOrd="2" destOrd="0" presId="urn:microsoft.com/office/officeart/2005/8/layout/orgChart1"/>
    <dgm:cxn modelId="{423AE574-3588-4394-AB2E-EE08C1B31532}" type="presParOf" srcId="{62C8F2D0-477C-48B2-BFFE-ECC7BB8D37C4}" destId="{8F73ED2E-B567-4694-911E-F8BDDEEC8158}" srcOrd="2" destOrd="0" presId="urn:microsoft.com/office/officeart/2005/8/layout/orgChart1"/>
    <dgm:cxn modelId="{60BDE4F6-0235-4333-B5EC-2678D48D0AC3}" type="presParOf" srcId="{8F73ED2E-B567-4694-911E-F8BDDEEC8158}" destId="{4B7CC2AA-B53F-4805-930A-F57A5F04A457}" srcOrd="0" destOrd="0" presId="urn:microsoft.com/office/officeart/2005/8/layout/orgChart1"/>
    <dgm:cxn modelId="{C4361452-E1C7-4857-9056-7E7904379294}" type="presParOf" srcId="{8F73ED2E-B567-4694-911E-F8BDDEEC8158}" destId="{B5283BB8-7C44-4024-9B64-D0F8F057478C}" srcOrd="1" destOrd="0" presId="urn:microsoft.com/office/officeart/2005/8/layout/orgChart1"/>
    <dgm:cxn modelId="{D0D8E1F4-0C78-4414-B35C-F027ACEF95B2}" type="presParOf" srcId="{B5283BB8-7C44-4024-9B64-D0F8F057478C}" destId="{870ADF43-BBA6-4C38-88E5-F8DB8ABAC537}" srcOrd="0" destOrd="0" presId="urn:microsoft.com/office/officeart/2005/8/layout/orgChart1"/>
    <dgm:cxn modelId="{8F7F4A27-CC96-4D4D-8D2D-58EE166E6E7E}" type="presParOf" srcId="{870ADF43-BBA6-4C38-88E5-F8DB8ABAC537}" destId="{40AEDE44-0318-482E-B2C8-A549991D3538}" srcOrd="0" destOrd="0" presId="urn:microsoft.com/office/officeart/2005/8/layout/orgChart1"/>
    <dgm:cxn modelId="{725F9E22-886C-423A-AC01-81005ACF7470}" type="presParOf" srcId="{870ADF43-BBA6-4C38-88E5-F8DB8ABAC537}" destId="{627596C8-D5D5-430C-AE66-C82A8B286C97}" srcOrd="1" destOrd="0" presId="urn:microsoft.com/office/officeart/2005/8/layout/orgChart1"/>
    <dgm:cxn modelId="{98B1776A-FE3A-43EB-BC75-03135FEE16FF}" type="presParOf" srcId="{B5283BB8-7C44-4024-9B64-D0F8F057478C}" destId="{4AD36AF0-6FFB-4EDC-9EE5-0071BF06F67D}" srcOrd="1" destOrd="0" presId="urn:microsoft.com/office/officeart/2005/8/layout/orgChart1"/>
    <dgm:cxn modelId="{CF8A6F1E-0C9B-4115-97E0-1C8DD0E4AEC7}" type="presParOf" srcId="{B5283BB8-7C44-4024-9B64-D0F8F057478C}" destId="{D03042A3-A1C5-483E-BB6A-5599900608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016A24E-4E80-4847-A6C8-B55244995BF0}" type="doc">
      <dgm:prSet loTypeId="urn:microsoft.com/office/officeart/2005/8/layout/default#29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C795731C-69B5-4E12-A42F-2220C641A08B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2FF5CD8-42C4-415D-BD3E-0A0CBBA5221E}" type="parTrans" cxnId="{CD0B0E12-5F37-4C58-AB29-AC70FEAAA4D8}">
      <dgm:prSet/>
      <dgm:spPr/>
      <dgm:t>
        <a:bodyPr/>
        <a:lstStyle/>
        <a:p>
          <a:endParaRPr lang="en-AU"/>
        </a:p>
      </dgm:t>
    </dgm:pt>
    <dgm:pt modelId="{4ACEB2B1-D99E-4D17-9398-D0CA18F5B645}" type="sibTrans" cxnId="{CD0B0E12-5F37-4C58-AB29-AC70FEAAA4D8}">
      <dgm:prSet/>
      <dgm:spPr/>
      <dgm:t>
        <a:bodyPr/>
        <a:lstStyle/>
        <a:p>
          <a:endParaRPr lang="en-AU"/>
        </a:p>
      </dgm:t>
    </dgm:pt>
    <dgm:pt modelId="{9FD9C4FD-0DAE-4CC6-9488-9C8AC771A4E9}" type="pres">
      <dgm:prSet presAssocID="{C016A24E-4E80-4847-A6C8-B55244995B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BBC26-9D0F-4ED9-BE69-C70295A29B8D}" type="pres">
      <dgm:prSet presAssocID="{C795731C-69B5-4E12-A42F-2220C641A08B}" presName="node" presStyleLbl="node1" presStyleIdx="0" presStyleCnt="1" custScaleX="121000" custScaleY="10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B0E12-5F37-4C58-AB29-AC70FEAAA4D8}" srcId="{C016A24E-4E80-4847-A6C8-B55244995BF0}" destId="{C795731C-69B5-4E12-A42F-2220C641A08B}" srcOrd="0" destOrd="0" parTransId="{A2FF5CD8-42C4-415D-BD3E-0A0CBBA5221E}" sibTransId="{4ACEB2B1-D99E-4D17-9398-D0CA18F5B645}"/>
    <dgm:cxn modelId="{040BF9A2-FE8F-42C0-8173-8990E096BD48}" type="presOf" srcId="{C016A24E-4E80-4847-A6C8-B55244995BF0}" destId="{9FD9C4FD-0DAE-4CC6-9488-9C8AC771A4E9}" srcOrd="0" destOrd="0" presId="urn:microsoft.com/office/officeart/2005/8/layout/default#29"/>
    <dgm:cxn modelId="{156C1C57-5F14-4DC1-8B8B-544CF67FB238}" type="presOf" srcId="{C795731C-69B5-4E12-A42F-2220C641A08B}" destId="{464BBC26-9D0F-4ED9-BE69-C70295A29B8D}" srcOrd="0" destOrd="0" presId="urn:microsoft.com/office/officeart/2005/8/layout/default#29"/>
    <dgm:cxn modelId="{8AC2AE58-4E90-4060-AA68-158E44C61CA3}" type="presParOf" srcId="{9FD9C4FD-0DAE-4CC6-9488-9C8AC771A4E9}" destId="{464BBC26-9D0F-4ED9-BE69-C70295A29B8D}" srcOrd="0" destOrd="0" presId="urn:microsoft.com/office/officeart/2005/8/layout/default#29"/>
  </dgm:cxnLst>
  <dgm:bg/>
  <dgm:whole/>
  <dgm:extLst>
    <a:ext uri="http://schemas.microsoft.com/office/drawing/2008/diagram">
      <dsp:dataModelExt xmlns:dsp="http://schemas.microsoft.com/office/drawing/2008/diagram" relId="rId7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016A24E-4E80-4847-A6C8-B55244995BF0}" type="doc">
      <dgm:prSet loTypeId="urn:microsoft.com/office/officeart/2005/8/layout/default#30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C795731C-69B5-4E12-A42F-2220C641A08B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2FF5CD8-42C4-415D-BD3E-0A0CBBA5221E}" type="parTrans" cxnId="{CD0B0E12-5F37-4C58-AB29-AC70FEAAA4D8}">
      <dgm:prSet/>
      <dgm:spPr/>
      <dgm:t>
        <a:bodyPr/>
        <a:lstStyle/>
        <a:p>
          <a:endParaRPr lang="en-AU"/>
        </a:p>
      </dgm:t>
    </dgm:pt>
    <dgm:pt modelId="{4ACEB2B1-D99E-4D17-9398-D0CA18F5B645}" type="sibTrans" cxnId="{CD0B0E12-5F37-4C58-AB29-AC70FEAAA4D8}">
      <dgm:prSet/>
      <dgm:spPr/>
      <dgm:t>
        <a:bodyPr/>
        <a:lstStyle/>
        <a:p>
          <a:endParaRPr lang="en-AU"/>
        </a:p>
      </dgm:t>
    </dgm:pt>
    <dgm:pt modelId="{9FD9C4FD-0DAE-4CC6-9488-9C8AC771A4E9}" type="pres">
      <dgm:prSet presAssocID="{C016A24E-4E80-4847-A6C8-B55244995B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BBC26-9D0F-4ED9-BE69-C70295A29B8D}" type="pres">
      <dgm:prSet presAssocID="{C795731C-69B5-4E12-A42F-2220C641A08B}" presName="node" presStyleLbl="node1" presStyleIdx="0" presStyleCnt="1" custScaleX="121000" custScaleY="10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B0E12-5F37-4C58-AB29-AC70FEAAA4D8}" srcId="{C016A24E-4E80-4847-A6C8-B55244995BF0}" destId="{C795731C-69B5-4E12-A42F-2220C641A08B}" srcOrd="0" destOrd="0" parTransId="{A2FF5CD8-42C4-415D-BD3E-0A0CBBA5221E}" sibTransId="{4ACEB2B1-D99E-4D17-9398-D0CA18F5B645}"/>
    <dgm:cxn modelId="{BB32459E-692E-4DA3-B5FF-E1928C2F39CC}" type="presOf" srcId="{C795731C-69B5-4E12-A42F-2220C641A08B}" destId="{464BBC26-9D0F-4ED9-BE69-C70295A29B8D}" srcOrd="0" destOrd="0" presId="urn:microsoft.com/office/officeart/2005/8/layout/default#30"/>
    <dgm:cxn modelId="{1D020E54-9AEA-4587-9F35-018CE5BD2E11}" type="presOf" srcId="{C016A24E-4E80-4847-A6C8-B55244995BF0}" destId="{9FD9C4FD-0DAE-4CC6-9488-9C8AC771A4E9}" srcOrd="0" destOrd="0" presId="urn:microsoft.com/office/officeart/2005/8/layout/default#30"/>
    <dgm:cxn modelId="{CCBD63E8-2DD7-46ED-93DA-E514CE97B2C9}" type="presParOf" srcId="{9FD9C4FD-0DAE-4CC6-9488-9C8AC771A4E9}" destId="{464BBC26-9D0F-4ED9-BE69-C70295A29B8D}" srcOrd="0" destOrd="0" presId="urn:microsoft.com/office/officeart/2005/8/layout/default#30"/>
  </dgm:cxnLst>
  <dgm:bg/>
  <dgm:whole/>
  <dgm:extLst>
    <a:ext uri="http://schemas.microsoft.com/office/drawing/2008/diagram">
      <dsp:dataModelExt xmlns:dsp="http://schemas.microsoft.com/office/drawing/2008/diagram" relId="rId8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0BC694-2FC6-4FD0-820F-72739DDD6AA5}" type="doc">
      <dgm:prSet loTypeId="urn:microsoft.com/office/officeart/2005/8/layout/default#2" loCatId="list" qsTypeId="urn:microsoft.com/office/officeart/2005/8/quickstyle/simple1" qsCatId="simple" csTypeId="urn:microsoft.com/office/officeart/2005/8/colors/colorful5" csCatId="colorful" phldr="1"/>
      <dgm:spPr>
        <a:scene3d>
          <a:camera prst="orthographicFront"/>
          <a:lightRig rig="soft" dir="t"/>
        </a:scene3d>
      </dgm:spPr>
      <dgm:t>
        <a:bodyPr/>
        <a:lstStyle/>
        <a:p>
          <a:endParaRPr lang="en-AU"/>
        </a:p>
      </dgm:t>
    </dgm:pt>
    <dgm:pt modelId="{2281D143-A5BE-4190-8CC1-85CCCDFDBF52}">
      <dgm:prSet phldrT="[Text]" custT="1"/>
      <dgm:spPr>
        <a:solidFill>
          <a:schemeClr val="accent5">
            <a:lumMod val="75000"/>
          </a:schemeClr>
        </a:solidFill>
        <a:scene3d>
          <a:camera prst="orthographicFront"/>
          <a:lightRig rig="soft" dir="t"/>
        </a:scene3d>
        <a:sp3d>
          <a:bevelT w="50800" h="50800"/>
        </a:sp3d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1" smtClean="0"/>
            <a:t>Value added effect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1" smtClean="0"/>
            <a:t>(D)</a:t>
          </a:r>
          <a:endParaRPr lang="en-AU" sz="1200" b="1"/>
        </a:p>
      </dgm:t>
    </dgm:pt>
    <dgm:pt modelId="{691A88C1-0264-4652-904F-81A4518A8011}" type="parTrans" cxnId="{E478EBAC-24F0-49B2-86B4-99632D06ECC4}">
      <dgm:prSet/>
      <dgm:spPr/>
      <dgm:t>
        <a:bodyPr/>
        <a:lstStyle/>
        <a:p>
          <a:endParaRPr lang="en-AU" sz="1200" b="1"/>
        </a:p>
      </dgm:t>
    </dgm:pt>
    <dgm:pt modelId="{68F6F739-EEB1-4F59-A7B0-F7560735E0F9}" type="sibTrans" cxnId="{E478EBAC-24F0-49B2-86B4-99632D06ECC4}">
      <dgm:prSet/>
      <dgm:spPr/>
      <dgm:t>
        <a:bodyPr/>
        <a:lstStyle/>
        <a:p>
          <a:endParaRPr lang="en-AU" sz="1200" b="1"/>
        </a:p>
      </dgm:t>
    </dgm:pt>
    <dgm:pt modelId="{FA87B3A2-C673-4B15-9BD5-3C993B129B2F}">
      <dgm:prSet phldrT="[Text]" custT="1"/>
      <dgm:spPr>
        <a:solidFill>
          <a:srgbClr val="3DC921"/>
        </a:solidFill>
        <a:scene3d>
          <a:camera prst="orthographicFront"/>
          <a:lightRig rig="soft" dir="t"/>
        </a:scene3d>
        <a:sp3d>
          <a:bevelT w="50800" h="50800"/>
        </a:sp3d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1" smtClean="0"/>
            <a:t>Employment effect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1" smtClean="0"/>
            <a:t>(L)</a:t>
          </a:r>
        </a:p>
      </dgm:t>
    </dgm:pt>
    <dgm:pt modelId="{6A02385A-C00D-4D92-9350-26137D8A7D77}" type="parTrans" cxnId="{61AF9836-5656-416A-A7A6-C03C6A2D4F6A}">
      <dgm:prSet/>
      <dgm:spPr/>
      <dgm:t>
        <a:bodyPr/>
        <a:lstStyle/>
        <a:p>
          <a:endParaRPr lang="en-AU" sz="1200" b="1"/>
        </a:p>
      </dgm:t>
    </dgm:pt>
    <dgm:pt modelId="{B0E3DB41-3684-49D4-BC19-7FB267F540AD}" type="sibTrans" cxnId="{61AF9836-5656-416A-A7A6-C03C6A2D4F6A}">
      <dgm:prSet/>
      <dgm:spPr/>
      <dgm:t>
        <a:bodyPr/>
        <a:lstStyle/>
        <a:p>
          <a:endParaRPr lang="en-AU" sz="1200" b="1"/>
        </a:p>
      </dgm:t>
    </dgm:pt>
    <dgm:pt modelId="{C94F5099-ACED-4645-A396-33CBB33EE4FD}">
      <dgm:prSet phldrT="[Text]" custT="1"/>
      <dgm:spPr>
        <a:solidFill>
          <a:srgbClr val="F57913"/>
        </a:solidFill>
        <a:scene3d>
          <a:camera prst="orthographicFront"/>
          <a:lightRig rig="soft" dir="t"/>
        </a:scene3d>
        <a:sp3d>
          <a:bevelT w="50800" h="50800"/>
        </a:sp3d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1" smtClean="0"/>
            <a:t>Income effect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1" smtClean="0"/>
            <a:t>(H)</a:t>
          </a:r>
          <a:endParaRPr lang="en-AU" sz="1200" b="1"/>
        </a:p>
      </dgm:t>
    </dgm:pt>
    <dgm:pt modelId="{9509FD8B-030A-4FC8-B840-704DDFEF55A7}" type="parTrans" cxnId="{7F49BECE-3EA9-4D0A-903B-115316D4FCBF}">
      <dgm:prSet/>
      <dgm:spPr/>
      <dgm:t>
        <a:bodyPr/>
        <a:lstStyle/>
        <a:p>
          <a:endParaRPr lang="en-AU" sz="1200" b="1"/>
        </a:p>
      </dgm:t>
    </dgm:pt>
    <dgm:pt modelId="{CCB58CCD-FB35-4C8D-8EAE-9B0F7095489C}" type="sibTrans" cxnId="{7F49BECE-3EA9-4D0A-903B-115316D4FCBF}">
      <dgm:prSet/>
      <dgm:spPr/>
      <dgm:t>
        <a:bodyPr/>
        <a:lstStyle/>
        <a:p>
          <a:endParaRPr lang="en-AU" sz="1200" b="1"/>
        </a:p>
      </dgm:t>
    </dgm:pt>
    <dgm:pt modelId="{5A2DE916-19BC-4B78-AE52-6836CBC5EE1A}" type="pres">
      <dgm:prSet presAssocID="{C50BC694-2FC6-4FD0-820F-72739DDD6A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71CCB57-FACC-4FCE-940C-5323C71CF580}" type="pres">
      <dgm:prSet presAssocID="{2281D143-A5BE-4190-8CC1-85CCCDFDBF52}" presName="node" presStyleLbl="node1" presStyleIdx="0" presStyleCnt="3" custScaleX="121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  <dgm:pt modelId="{317C71DE-6D7F-4568-919B-6675DA78E282}" type="pres">
      <dgm:prSet presAssocID="{68F6F739-EEB1-4F59-A7B0-F7560735E0F9}" presName="sibTrans" presStyleCnt="0"/>
      <dgm:spPr>
        <a:scene3d>
          <a:camera prst="orthographicFront"/>
          <a:lightRig rig="soft" dir="t"/>
        </a:scene3d>
        <a:sp3d>
          <a:bevelT w="50800" h="50800"/>
        </a:sp3d>
      </dgm:spPr>
    </dgm:pt>
    <dgm:pt modelId="{31AC3505-BFFD-45D7-BDD4-2B40A08428FD}" type="pres">
      <dgm:prSet presAssocID="{FA87B3A2-C673-4B15-9BD5-3C993B129B2F}" presName="node" presStyleLbl="node1" presStyleIdx="1" presStyleCnt="3" custScaleX="121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  <dgm:pt modelId="{82B5A0B4-E8A3-4759-BC92-4043C5126E93}" type="pres">
      <dgm:prSet presAssocID="{B0E3DB41-3684-49D4-BC19-7FB267F540AD}" presName="sibTrans" presStyleCnt="0"/>
      <dgm:spPr>
        <a:scene3d>
          <a:camera prst="orthographicFront"/>
          <a:lightRig rig="soft" dir="t"/>
        </a:scene3d>
        <a:sp3d>
          <a:bevelT w="50800" h="50800"/>
        </a:sp3d>
      </dgm:spPr>
    </dgm:pt>
    <dgm:pt modelId="{25507093-F4FF-4E4D-93EC-44A5B1A1D737}" type="pres">
      <dgm:prSet presAssocID="{C94F5099-ACED-4645-A396-33CBB33EE4FD}" presName="node" presStyleLbl="node1" presStyleIdx="2" presStyleCnt="3" custScaleX="121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</dgm:ptLst>
  <dgm:cxnLst>
    <dgm:cxn modelId="{7F49BECE-3EA9-4D0A-903B-115316D4FCBF}" srcId="{C50BC694-2FC6-4FD0-820F-72739DDD6AA5}" destId="{C94F5099-ACED-4645-A396-33CBB33EE4FD}" srcOrd="2" destOrd="0" parTransId="{9509FD8B-030A-4FC8-B840-704DDFEF55A7}" sibTransId="{CCB58CCD-FB35-4C8D-8EAE-9B0F7095489C}"/>
    <dgm:cxn modelId="{C5354241-C640-4FD3-A654-87155044A137}" type="presOf" srcId="{2281D143-A5BE-4190-8CC1-85CCCDFDBF52}" destId="{571CCB57-FACC-4FCE-940C-5323C71CF580}" srcOrd="0" destOrd="0" presId="urn:microsoft.com/office/officeart/2005/8/layout/default#2"/>
    <dgm:cxn modelId="{61AF9836-5656-416A-A7A6-C03C6A2D4F6A}" srcId="{C50BC694-2FC6-4FD0-820F-72739DDD6AA5}" destId="{FA87B3A2-C673-4B15-9BD5-3C993B129B2F}" srcOrd="1" destOrd="0" parTransId="{6A02385A-C00D-4D92-9350-26137D8A7D77}" sibTransId="{B0E3DB41-3684-49D4-BC19-7FB267F540AD}"/>
    <dgm:cxn modelId="{9F92B5A5-CC45-47F0-8E44-29D312B0383B}" type="presOf" srcId="{C50BC694-2FC6-4FD0-820F-72739DDD6AA5}" destId="{5A2DE916-19BC-4B78-AE52-6836CBC5EE1A}" srcOrd="0" destOrd="0" presId="urn:microsoft.com/office/officeart/2005/8/layout/default#2"/>
    <dgm:cxn modelId="{E27FC8D7-E37D-4AE3-B379-063BF06287D7}" type="presOf" srcId="{FA87B3A2-C673-4B15-9BD5-3C993B129B2F}" destId="{31AC3505-BFFD-45D7-BDD4-2B40A08428FD}" srcOrd="0" destOrd="0" presId="urn:microsoft.com/office/officeart/2005/8/layout/default#2"/>
    <dgm:cxn modelId="{E478EBAC-24F0-49B2-86B4-99632D06ECC4}" srcId="{C50BC694-2FC6-4FD0-820F-72739DDD6AA5}" destId="{2281D143-A5BE-4190-8CC1-85CCCDFDBF52}" srcOrd="0" destOrd="0" parTransId="{691A88C1-0264-4652-904F-81A4518A8011}" sibTransId="{68F6F739-EEB1-4F59-A7B0-F7560735E0F9}"/>
    <dgm:cxn modelId="{240DA4D4-B1BD-43D6-996F-8B28D52A8914}" type="presOf" srcId="{C94F5099-ACED-4645-A396-33CBB33EE4FD}" destId="{25507093-F4FF-4E4D-93EC-44A5B1A1D737}" srcOrd="0" destOrd="0" presId="urn:microsoft.com/office/officeart/2005/8/layout/default#2"/>
    <dgm:cxn modelId="{FB0EE92D-7284-4B01-BAF1-3C587CF7A616}" type="presParOf" srcId="{5A2DE916-19BC-4B78-AE52-6836CBC5EE1A}" destId="{571CCB57-FACC-4FCE-940C-5323C71CF580}" srcOrd="0" destOrd="0" presId="urn:microsoft.com/office/officeart/2005/8/layout/default#2"/>
    <dgm:cxn modelId="{650EB39C-F342-4C4D-B8EA-6C1BE620DCA9}" type="presParOf" srcId="{5A2DE916-19BC-4B78-AE52-6836CBC5EE1A}" destId="{317C71DE-6D7F-4568-919B-6675DA78E282}" srcOrd="1" destOrd="0" presId="urn:microsoft.com/office/officeart/2005/8/layout/default#2"/>
    <dgm:cxn modelId="{2F3E2BBC-FD04-42FC-B7F6-B782FD54F443}" type="presParOf" srcId="{5A2DE916-19BC-4B78-AE52-6836CBC5EE1A}" destId="{31AC3505-BFFD-45D7-BDD4-2B40A08428FD}" srcOrd="2" destOrd="0" presId="urn:microsoft.com/office/officeart/2005/8/layout/default#2"/>
    <dgm:cxn modelId="{45C2F2E8-5D36-4738-8049-474657F04644}" type="presParOf" srcId="{5A2DE916-19BC-4B78-AE52-6836CBC5EE1A}" destId="{82B5A0B4-E8A3-4759-BC92-4043C5126E93}" srcOrd="3" destOrd="0" presId="urn:microsoft.com/office/officeart/2005/8/layout/default#2"/>
    <dgm:cxn modelId="{64D5BD85-F13B-415C-9EA0-1816CA908A9D}" type="presParOf" srcId="{5A2DE916-19BC-4B78-AE52-6836CBC5EE1A}" destId="{25507093-F4FF-4E4D-93EC-44A5B1A1D737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016A24E-4E80-4847-A6C8-B55244995BF0}" type="doc">
      <dgm:prSet loTypeId="urn:microsoft.com/office/officeart/2005/8/layout/default#3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C795731C-69B5-4E12-A42F-2220C641A08B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2FF5CD8-42C4-415D-BD3E-0A0CBBA5221E}" type="parTrans" cxnId="{CD0B0E12-5F37-4C58-AB29-AC70FEAAA4D8}">
      <dgm:prSet/>
      <dgm:spPr/>
      <dgm:t>
        <a:bodyPr/>
        <a:lstStyle/>
        <a:p>
          <a:endParaRPr lang="en-AU"/>
        </a:p>
      </dgm:t>
    </dgm:pt>
    <dgm:pt modelId="{4ACEB2B1-D99E-4D17-9398-D0CA18F5B645}" type="sibTrans" cxnId="{CD0B0E12-5F37-4C58-AB29-AC70FEAAA4D8}">
      <dgm:prSet/>
      <dgm:spPr/>
      <dgm:t>
        <a:bodyPr/>
        <a:lstStyle/>
        <a:p>
          <a:endParaRPr lang="en-AU"/>
        </a:p>
      </dgm:t>
    </dgm:pt>
    <dgm:pt modelId="{9FD9C4FD-0DAE-4CC6-9488-9C8AC771A4E9}" type="pres">
      <dgm:prSet presAssocID="{C016A24E-4E80-4847-A6C8-B55244995B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BBC26-9D0F-4ED9-BE69-C70295A29B8D}" type="pres">
      <dgm:prSet presAssocID="{C795731C-69B5-4E12-A42F-2220C641A08B}" presName="node" presStyleLbl="node1" presStyleIdx="0" presStyleCnt="1" custScaleX="121000" custScaleY="10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B0E12-5F37-4C58-AB29-AC70FEAAA4D8}" srcId="{C016A24E-4E80-4847-A6C8-B55244995BF0}" destId="{C795731C-69B5-4E12-A42F-2220C641A08B}" srcOrd="0" destOrd="0" parTransId="{A2FF5CD8-42C4-415D-BD3E-0A0CBBA5221E}" sibTransId="{4ACEB2B1-D99E-4D17-9398-D0CA18F5B645}"/>
    <dgm:cxn modelId="{BDA4E0EC-78D4-4AD7-9725-BF0884EB7737}" type="presOf" srcId="{C795731C-69B5-4E12-A42F-2220C641A08B}" destId="{464BBC26-9D0F-4ED9-BE69-C70295A29B8D}" srcOrd="0" destOrd="0" presId="urn:microsoft.com/office/officeart/2005/8/layout/default#31"/>
    <dgm:cxn modelId="{CD34660A-07AC-48D6-83A1-688ACD129954}" type="presOf" srcId="{C016A24E-4E80-4847-A6C8-B55244995BF0}" destId="{9FD9C4FD-0DAE-4CC6-9488-9C8AC771A4E9}" srcOrd="0" destOrd="0" presId="urn:microsoft.com/office/officeart/2005/8/layout/default#31"/>
    <dgm:cxn modelId="{F7112DA7-38FD-4039-8B4B-89F6E4E89739}" type="presParOf" srcId="{9FD9C4FD-0DAE-4CC6-9488-9C8AC771A4E9}" destId="{464BBC26-9D0F-4ED9-BE69-C70295A29B8D}" srcOrd="0" destOrd="0" presId="urn:microsoft.com/office/officeart/2005/8/layout/default#31"/>
  </dgm:cxnLst>
  <dgm:bg/>
  <dgm:whole/>
  <dgm:extLst>
    <a:ext uri="http://schemas.microsoft.com/office/drawing/2008/diagram">
      <dsp:dataModelExt xmlns:dsp="http://schemas.microsoft.com/office/drawing/2008/diagram" relId="rId8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0127361-5F7D-48E9-BA06-710926CF8F7A}" type="doc">
      <dgm:prSet loTypeId="urn:microsoft.com/office/officeart/2005/8/layout/orgChart1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B62DFBC3-4CB8-4E3C-8C8F-8F79A21C35E1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67D7E304-D821-4E4A-9662-8F31C27FA480}" type="parTrans" cxnId="{F1685B39-62A6-41B1-A49F-E9B1F4E4BDDB}">
      <dgm:prSet/>
      <dgm:spPr/>
      <dgm:t>
        <a:bodyPr/>
        <a:lstStyle/>
        <a:p>
          <a:endParaRPr lang="en-AU"/>
        </a:p>
      </dgm:t>
    </dgm:pt>
    <dgm:pt modelId="{39E2EA47-14F7-4A1F-8287-6B0A2B8AAD11}" type="sibTrans" cxnId="{F1685B39-62A6-41B1-A49F-E9B1F4E4BDDB}">
      <dgm:prSet/>
      <dgm:spPr/>
      <dgm:t>
        <a:bodyPr/>
        <a:lstStyle/>
        <a:p>
          <a:endParaRPr lang="en-AU"/>
        </a:p>
      </dgm:t>
    </dgm:pt>
    <dgm:pt modelId="{4E855F45-38C2-40B1-8D3F-42483952AF3E}" type="asst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B2ADDDB-2859-4D88-961C-F25DC981C9B3}" type="parTrans" cxnId="{13CC7F93-D1DF-4DDC-A0C0-732C6D704515}">
      <dgm:prSet/>
      <dgm:spPr>
        <a:ln w="9525"/>
      </dgm:spPr>
      <dgm:t>
        <a:bodyPr/>
        <a:lstStyle/>
        <a:p>
          <a:endParaRPr lang="en-AU"/>
        </a:p>
      </dgm:t>
    </dgm:pt>
    <dgm:pt modelId="{711F6DD6-61E7-47E9-BCD3-F8B3556943F9}" type="sibTrans" cxnId="{13CC7F93-D1DF-4DDC-A0C0-732C6D704515}">
      <dgm:prSet/>
      <dgm:spPr/>
      <dgm:t>
        <a:bodyPr/>
        <a:lstStyle/>
        <a:p>
          <a:endParaRPr lang="en-AU"/>
        </a:p>
      </dgm:t>
    </dgm:pt>
    <dgm:pt modelId="{750670FD-F338-4B40-9693-390E86B64C2E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BA91F1F6-970A-4A4D-9D93-FBA5C123C440}" type="parTrans" cxnId="{72EABCE7-E897-4E2B-B580-84AB926A62A9}">
      <dgm:prSet/>
      <dgm:spPr/>
      <dgm:t>
        <a:bodyPr/>
        <a:lstStyle/>
        <a:p>
          <a:endParaRPr lang="en-AU"/>
        </a:p>
      </dgm:t>
    </dgm:pt>
    <dgm:pt modelId="{01F5EAA9-1A3C-46A6-B0BB-4CFF19478B8E}" type="sibTrans" cxnId="{72EABCE7-E897-4E2B-B580-84AB926A62A9}">
      <dgm:prSet/>
      <dgm:spPr/>
      <dgm:t>
        <a:bodyPr/>
        <a:lstStyle/>
        <a:p>
          <a:endParaRPr lang="en-AU"/>
        </a:p>
      </dgm:t>
    </dgm:pt>
    <dgm:pt modelId="{6CB5F966-0DC8-4E3D-9147-0AC61CE3B1BA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B766F077-64C8-46C2-9CDC-83648169B70A}" type="parTrans" cxnId="{DF63D2C4-326B-44F9-8BFD-CAF4DCF5FB73}">
      <dgm:prSet/>
      <dgm:spPr>
        <a:ln w="9525"/>
      </dgm:spPr>
      <dgm:t>
        <a:bodyPr/>
        <a:lstStyle/>
        <a:p>
          <a:endParaRPr lang="en-AU"/>
        </a:p>
      </dgm:t>
    </dgm:pt>
    <dgm:pt modelId="{EE5CE7F9-DBC4-46D8-AF56-D9075AC9EBE9}" type="sibTrans" cxnId="{DF63D2C4-326B-44F9-8BFD-CAF4DCF5FB73}">
      <dgm:prSet/>
      <dgm:spPr/>
      <dgm:t>
        <a:bodyPr/>
        <a:lstStyle/>
        <a:p>
          <a:endParaRPr lang="en-AU"/>
        </a:p>
      </dgm:t>
    </dgm:pt>
    <dgm:pt modelId="{FDD14162-08E7-464D-9692-B29B6D907F09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9E935554-0F7A-4B97-A745-A51F51F3887B}" type="parTrans" cxnId="{C119897A-14D8-4E2C-8481-8B692176E6BB}">
      <dgm:prSet/>
      <dgm:spPr>
        <a:ln w="9525"/>
      </dgm:spPr>
      <dgm:t>
        <a:bodyPr/>
        <a:lstStyle/>
        <a:p>
          <a:endParaRPr lang="en-AU"/>
        </a:p>
      </dgm:t>
    </dgm:pt>
    <dgm:pt modelId="{E779F47E-65CA-4DFF-9566-073E4949C529}" type="sibTrans" cxnId="{C119897A-14D8-4E2C-8481-8B692176E6BB}">
      <dgm:prSet/>
      <dgm:spPr/>
      <dgm:t>
        <a:bodyPr/>
        <a:lstStyle/>
        <a:p>
          <a:endParaRPr lang="en-AU"/>
        </a:p>
      </dgm:t>
    </dgm:pt>
    <dgm:pt modelId="{F6AF37EE-A644-44E5-9FCF-4B6A47285426}" type="pres">
      <dgm:prSet presAssocID="{60127361-5F7D-48E9-BA06-710926CF8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C8F2D0-477C-48B2-BFFE-ECC7BB8D37C4}" type="pres">
      <dgm:prSet presAssocID="{B62DFBC3-4CB8-4E3C-8C8F-8F79A21C35E1}" presName="hierRoot1" presStyleCnt="0">
        <dgm:presLayoutVars>
          <dgm:hierBranch val="init"/>
        </dgm:presLayoutVars>
      </dgm:prSet>
      <dgm:spPr/>
    </dgm:pt>
    <dgm:pt modelId="{112A56FC-6E6E-4C27-9396-10302B28DB5F}" type="pres">
      <dgm:prSet presAssocID="{B62DFBC3-4CB8-4E3C-8C8F-8F79A21C35E1}" presName="rootComposite1" presStyleCnt="0"/>
      <dgm:spPr/>
    </dgm:pt>
    <dgm:pt modelId="{7980ED93-EEBF-4F37-A3AD-821EEDF28FAB}" type="pres">
      <dgm:prSet presAssocID="{B62DFBC3-4CB8-4E3C-8C8F-8F79A21C35E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E5368C-53D9-4BA9-977B-C59387583F79}" type="pres">
      <dgm:prSet presAssocID="{B62DFBC3-4CB8-4E3C-8C8F-8F79A21C35E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A52D828-D6B8-48B4-A3D5-DAD15E8BB340}" type="pres">
      <dgm:prSet presAssocID="{B62DFBC3-4CB8-4E3C-8C8F-8F79A21C35E1}" presName="hierChild2" presStyleCnt="0"/>
      <dgm:spPr/>
    </dgm:pt>
    <dgm:pt modelId="{078C52CF-4662-43CC-A626-0ADF9168667A}" type="pres">
      <dgm:prSet presAssocID="{BA91F1F6-970A-4A4D-9D93-FBA5C123C44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753931BD-BC4A-406D-A0A9-CBE1FCF993F7}" type="pres">
      <dgm:prSet presAssocID="{750670FD-F338-4B40-9693-390E86B64C2E}" presName="hierRoot2" presStyleCnt="0">
        <dgm:presLayoutVars>
          <dgm:hierBranch val="init"/>
        </dgm:presLayoutVars>
      </dgm:prSet>
      <dgm:spPr/>
    </dgm:pt>
    <dgm:pt modelId="{4965B57D-E2EC-4534-999E-7C88919D4B76}" type="pres">
      <dgm:prSet presAssocID="{750670FD-F338-4B40-9693-390E86B64C2E}" presName="rootComposite" presStyleCnt="0"/>
      <dgm:spPr/>
    </dgm:pt>
    <dgm:pt modelId="{FB182964-5567-4838-AAAD-9AD3729C3F06}" type="pres">
      <dgm:prSet presAssocID="{750670FD-F338-4B40-9693-390E86B64C2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31A67E-ED95-459A-909D-5AEC8987AD0C}" type="pres">
      <dgm:prSet presAssocID="{750670FD-F338-4B40-9693-390E86B64C2E}" presName="rootConnector" presStyleLbl="node2" presStyleIdx="0" presStyleCnt="3"/>
      <dgm:spPr/>
      <dgm:t>
        <a:bodyPr/>
        <a:lstStyle/>
        <a:p>
          <a:endParaRPr lang="en-US"/>
        </a:p>
      </dgm:t>
    </dgm:pt>
    <dgm:pt modelId="{436CEDC5-F7C7-4593-A626-E6CDC99205ED}" type="pres">
      <dgm:prSet presAssocID="{750670FD-F338-4B40-9693-390E86B64C2E}" presName="hierChild4" presStyleCnt="0"/>
      <dgm:spPr/>
    </dgm:pt>
    <dgm:pt modelId="{B7460513-04FD-4936-8482-E4692B03E46D}" type="pres">
      <dgm:prSet presAssocID="{750670FD-F338-4B40-9693-390E86B64C2E}" presName="hierChild5" presStyleCnt="0"/>
      <dgm:spPr/>
    </dgm:pt>
    <dgm:pt modelId="{C1927150-7112-4F7A-BB99-43E0C808B296}" type="pres">
      <dgm:prSet presAssocID="{B766F077-64C8-46C2-9CDC-83648169B70A}" presName="Name37" presStyleLbl="parChTrans1D2" presStyleIdx="1" presStyleCnt="4"/>
      <dgm:spPr/>
      <dgm:t>
        <a:bodyPr/>
        <a:lstStyle/>
        <a:p>
          <a:endParaRPr lang="en-US"/>
        </a:p>
      </dgm:t>
    </dgm:pt>
    <dgm:pt modelId="{894C7D28-84DA-46D3-B5CA-785ECDE6A54A}" type="pres">
      <dgm:prSet presAssocID="{6CB5F966-0DC8-4E3D-9147-0AC61CE3B1BA}" presName="hierRoot2" presStyleCnt="0">
        <dgm:presLayoutVars>
          <dgm:hierBranch val="init"/>
        </dgm:presLayoutVars>
      </dgm:prSet>
      <dgm:spPr/>
    </dgm:pt>
    <dgm:pt modelId="{2858BA62-C5F4-46DA-9424-B0450EBF0F71}" type="pres">
      <dgm:prSet presAssocID="{6CB5F966-0DC8-4E3D-9147-0AC61CE3B1BA}" presName="rootComposite" presStyleCnt="0"/>
      <dgm:spPr/>
    </dgm:pt>
    <dgm:pt modelId="{237867A2-26BD-48E7-9275-1D0BA6F518B2}" type="pres">
      <dgm:prSet presAssocID="{6CB5F966-0DC8-4E3D-9147-0AC61CE3B1B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C6FA45-23CC-4BCE-81BB-2FC8A0AC501D}" type="pres">
      <dgm:prSet presAssocID="{6CB5F966-0DC8-4E3D-9147-0AC61CE3B1BA}" presName="rootConnector" presStyleLbl="node2" presStyleIdx="1" presStyleCnt="3"/>
      <dgm:spPr/>
      <dgm:t>
        <a:bodyPr/>
        <a:lstStyle/>
        <a:p>
          <a:endParaRPr lang="en-US"/>
        </a:p>
      </dgm:t>
    </dgm:pt>
    <dgm:pt modelId="{FB73304C-8DB8-47C9-9FB1-E39700D00B23}" type="pres">
      <dgm:prSet presAssocID="{6CB5F966-0DC8-4E3D-9147-0AC61CE3B1BA}" presName="hierChild4" presStyleCnt="0"/>
      <dgm:spPr/>
    </dgm:pt>
    <dgm:pt modelId="{02044EF1-17EF-4000-B900-1D66EA9C4FF5}" type="pres">
      <dgm:prSet presAssocID="{6CB5F966-0DC8-4E3D-9147-0AC61CE3B1BA}" presName="hierChild5" presStyleCnt="0"/>
      <dgm:spPr/>
    </dgm:pt>
    <dgm:pt modelId="{50D49C68-CAE9-46AC-BBAC-56789A1985AF}" type="pres">
      <dgm:prSet presAssocID="{9E935554-0F7A-4B97-A745-A51F51F3887B}" presName="Name37" presStyleLbl="parChTrans1D2" presStyleIdx="2" presStyleCnt="4"/>
      <dgm:spPr/>
      <dgm:t>
        <a:bodyPr/>
        <a:lstStyle/>
        <a:p>
          <a:endParaRPr lang="en-US"/>
        </a:p>
      </dgm:t>
    </dgm:pt>
    <dgm:pt modelId="{4719E51B-723F-4D2E-A332-B4A199D677A1}" type="pres">
      <dgm:prSet presAssocID="{FDD14162-08E7-464D-9692-B29B6D907F09}" presName="hierRoot2" presStyleCnt="0">
        <dgm:presLayoutVars>
          <dgm:hierBranch val="init"/>
        </dgm:presLayoutVars>
      </dgm:prSet>
      <dgm:spPr/>
    </dgm:pt>
    <dgm:pt modelId="{653EC4C2-758E-4448-838C-CF752CF7315E}" type="pres">
      <dgm:prSet presAssocID="{FDD14162-08E7-464D-9692-B29B6D907F09}" presName="rootComposite" presStyleCnt="0"/>
      <dgm:spPr/>
    </dgm:pt>
    <dgm:pt modelId="{758FD513-4BD8-4CD7-80B1-5BF23B983796}" type="pres">
      <dgm:prSet presAssocID="{FDD14162-08E7-464D-9692-B29B6D907F0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C4C7D4-35FF-436B-BA61-79297CA3454C}" type="pres">
      <dgm:prSet presAssocID="{FDD14162-08E7-464D-9692-B29B6D907F09}" presName="rootConnector" presStyleLbl="node2" presStyleIdx="2" presStyleCnt="3"/>
      <dgm:spPr/>
      <dgm:t>
        <a:bodyPr/>
        <a:lstStyle/>
        <a:p>
          <a:endParaRPr lang="en-US"/>
        </a:p>
      </dgm:t>
    </dgm:pt>
    <dgm:pt modelId="{208C32D0-7E65-4108-BC16-ACFEB5140BCA}" type="pres">
      <dgm:prSet presAssocID="{FDD14162-08E7-464D-9692-B29B6D907F09}" presName="hierChild4" presStyleCnt="0"/>
      <dgm:spPr/>
    </dgm:pt>
    <dgm:pt modelId="{6D6A4C26-753E-4D78-B0AC-07688C87A9B4}" type="pres">
      <dgm:prSet presAssocID="{FDD14162-08E7-464D-9692-B29B6D907F09}" presName="hierChild5" presStyleCnt="0"/>
      <dgm:spPr/>
    </dgm:pt>
    <dgm:pt modelId="{8F73ED2E-B567-4694-911E-F8BDDEEC8158}" type="pres">
      <dgm:prSet presAssocID="{B62DFBC3-4CB8-4E3C-8C8F-8F79A21C35E1}" presName="hierChild3" presStyleCnt="0"/>
      <dgm:spPr/>
    </dgm:pt>
    <dgm:pt modelId="{4B7CC2AA-B53F-4805-930A-F57A5F04A457}" type="pres">
      <dgm:prSet presAssocID="{AB2ADDDB-2859-4D88-961C-F25DC981C9B3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B5283BB8-7C44-4024-9B64-D0F8F057478C}" type="pres">
      <dgm:prSet presAssocID="{4E855F45-38C2-40B1-8D3F-42483952AF3E}" presName="hierRoot3" presStyleCnt="0">
        <dgm:presLayoutVars>
          <dgm:hierBranch val="init"/>
        </dgm:presLayoutVars>
      </dgm:prSet>
      <dgm:spPr/>
    </dgm:pt>
    <dgm:pt modelId="{870ADF43-BBA6-4C38-88E5-F8DB8ABAC537}" type="pres">
      <dgm:prSet presAssocID="{4E855F45-38C2-40B1-8D3F-42483952AF3E}" presName="rootComposite3" presStyleCnt="0"/>
      <dgm:spPr/>
    </dgm:pt>
    <dgm:pt modelId="{40AEDE44-0318-482E-B2C8-A549991D3538}" type="pres">
      <dgm:prSet presAssocID="{4E855F45-38C2-40B1-8D3F-42483952AF3E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7596C8-D5D5-430C-AE66-C82A8B286C97}" type="pres">
      <dgm:prSet presAssocID="{4E855F45-38C2-40B1-8D3F-42483952AF3E}" presName="rootConnector3" presStyleLbl="asst1" presStyleIdx="0" presStyleCnt="1"/>
      <dgm:spPr/>
      <dgm:t>
        <a:bodyPr/>
        <a:lstStyle/>
        <a:p>
          <a:endParaRPr lang="en-US"/>
        </a:p>
      </dgm:t>
    </dgm:pt>
    <dgm:pt modelId="{4AD36AF0-6FFB-4EDC-9EE5-0071BF06F67D}" type="pres">
      <dgm:prSet presAssocID="{4E855F45-38C2-40B1-8D3F-42483952AF3E}" presName="hierChild6" presStyleCnt="0"/>
      <dgm:spPr/>
    </dgm:pt>
    <dgm:pt modelId="{D03042A3-A1C5-483E-BB6A-5599900608E6}" type="pres">
      <dgm:prSet presAssocID="{4E855F45-38C2-40B1-8D3F-42483952AF3E}" presName="hierChild7" presStyleCnt="0"/>
      <dgm:spPr/>
    </dgm:pt>
  </dgm:ptLst>
  <dgm:cxnLst>
    <dgm:cxn modelId="{8BAFFC1C-DD16-4A57-8E43-AC6158B98BC7}" type="presOf" srcId="{6CB5F966-0DC8-4E3D-9147-0AC61CE3B1BA}" destId="{237867A2-26BD-48E7-9275-1D0BA6F518B2}" srcOrd="0" destOrd="0" presId="urn:microsoft.com/office/officeart/2005/8/layout/orgChart1"/>
    <dgm:cxn modelId="{9ACCDED8-3DBC-40F0-BCBD-F73264691400}" type="presOf" srcId="{4E855F45-38C2-40B1-8D3F-42483952AF3E}" destId="{40AEDE44-0318-482E-B2C8-A549991D3538}" srcOrd="0" destOrd="0" presId="urn:microsoft.com/office/officeart/2005/8/layout/orgChart1"/>
    <dgm:cxn modelId="{F1685B39-62A6-41B1-A49F-E9B1F4E4BDDB}" srcId="{60127361-5F7D-48E9-BA06-710926CF8F7A}" destId="{B62DFBC3-4CB8-4E3C-8C8F-8F79A21C35E1}" srcOrd="0" destOrd="0" parTransId="{67D7E304-D821-4E4A-9662-8F31C27FA480}" sibTransId="{39E2EA47-14F7-4A1F-8287-6B0A2B8AAD11}"/>
    <dgm:cxn modelId="{DCF7BE8F-5FD9-49B5-8992-13855B1BFD49}" type="presOf" srcId="{BA91F1F6-970A-4A4D-9D93-FBA5C123C440}" destId="{078C52CF-4662-43CC-A626-0ADF9168667A}" srcOrd="0" destOrd="0" presId="urn:microsoft.com/office/officeart/2005/8/layout/orgChart1"/>
    <dgm:cxn modelId="{72EABCE7-E897-4E2B-B580-84AB926A62A9}" srcId="{B62DFBC3-4CB8-4E3C-8C8F-8F79A21C35E1}" destId="{750670FD-F338-4B40-9693-390E86B64C2E}" srcOrd="1" destOrd="0" parTransId="{BA91F1F6-970A-4A4D-9D93-FBA5C123C440}" sibTransId="{01F5EAA9-1A3C-46A6-B0BB-4CFF19478B8E}"/>
    <dgm:cxn modelId="{564607E6-27EB-4A6D-A971-F99B13B7C3A3}" type="presOf" srcId="{750670FD-F338-4B40-9693-390E86B64C2E}" destId="{1231A67E-ED95-459A-909D-5AEC8987AD0C}" srcOrd="1" destOrd="0" presId="urn:microsoft.com/office/officeart/2005/8/layout/orgChart1"/>
    <dgm:cxn modelId="{13CC7F93-D1DF-4DDC-A0C0-732C6D704515}" srcId="{B62DFBC3-4CB8-4E3C-8C8F-8F79A21C35E1}" destId="{4E855F45-38C2-40B1-8D3F-42483952AF3E}" srcOrd="0" destOrd="0" parTransId="{AB2ADDDB-2859-4D88-961C-F25DC981C9B3}" sibTransId="{711F6DD6-61E7-47E9-BCD3-F8B3556943F9}"/>
    <dgm:cxn modelId="{2FDF9FB8-A063-4887-9B9B-542A7B4AC5A6}" type="presOf" srcId="{B62DFBC3-4CB8-4E3C-8C8F-8F79A21C35E1}" destId="{F5E5368C-53D9-4BA9-977B-C59387583F79}" srcOrd="1" destOrd="0" presId="urn:microsoft.com/office/officeart/2005/8/layout/orgChart1"/>
    <dgm:cxn modelId="{0C3400DC-D4ED-4E9B-A47B-30C868499254}" type="presOf" srcId="{9E935554-0F7A-4B97-A745-A51F51F3887B}" destId="{50D49C68-CAE9-46AC-BBAC-56789A1985AF}" srcOrd="0" destOrd="0" presId="urn:microsoft.com/office/officeart/2005/8/layout/orgChart1"/>
    <dgm:cxn modelId="{676ED84C-23A5-4CD7-AD7F-11479DD9531A}" type="presOf" srcId="{B62DFBC3-4CB8-4E3C-8C8F-8F79A21C35E1}" destId="{7980ED93-EEBF-4F37-A3AD-821EEDF28FAB}" srcOrd="0" destOrd="0" presId="urn:microsoft.com/office/officeart/2005/8/layout/orgChart1"/>
    <dgm:cxn modelId="{2DE4602B-B943-4A45-BBCC-45D3B071346E}" type="presOf" srcId="{AB2ADDDB-2859-4D88-961C-F25DC981C9B3}" destId="{4B7CC2AA-B53F-4805-930A-F57A5F04A457}" srcOrd="0" destOrd="0" presId="urn:microsoft.com/office/officeart/2005/8/layout/orgChart1"/>
    <dgm:cxn modelId="{C119897A-14D8-4E2C-8481-8B692176E6BB}" srcId="{B62DFBC3-4CB8-4E3C-8C8F-8F79A21C35E1}" destId="{FDD14162-08E7-464D-9692-B29B6D907F09}" srcOrd="3" destOrd="0" parTransId="{9E935554-0F7A-4B97-A745-A51F51F3887B}" sibTransId="{E779F47E-65CA-4DFF-9566-073E4949C529}"/>
    <dgm:cxn modelId="{9E89C55A-2DDB-41CB-A5E5-009F79392736}" type="presOf" srcId="{750670FD-F338-4B40-9693-390E86B64C2E}" destId="{FB182964-5567-4838-AAAD-9AD3729C3F06}" srcOrd="0" destOrd="0" presId="urn:microsoft.com/office/officeart/2005/8/layout/orgChart1"/>
    <dgm:cxn modelId="{1DA13CD0-07BA-41E2-833C-E70163CE3EE8}" type="presOf" srcId="{60127361-5F7D-48E9-BA06-710926CF8F7A}" destId="{F6AF37EE-A644-44E5-9FCF-4B6A47285426}" srcOrd="0" destOrd="0" presId="urn:microsoft.com/office/officeart/2005/8/layout/orgChart1"/>
    <dgm:cxn modelId="{3D3B1F21-789D-419E-ABEA-E919F298996D}" type="presOf" srcId="{4E855F45-38C2-40B1-8D3F-42483952AF3E}" destId="{627596C8-D5D5-430C-AE66-C82A8B286C97}" srcOrd="1" destOrd="0" presId="urn:microsoft.com/office/officeart/2005/8/layout/orgChart1"/>
    <dgm:cxn modelId="{5A1B90D5-31CA-4E8F-B16E-D2EDA68D00A0}" type="presOf" srcId="{6CB5F966-0DC8-4E3D-9147-0AC61CE3B1BA}" destId="{63C6FA45-23CC-4BCE-81BB-2FC8A0AC501D}" srcOrd="1" destOrd="0" presId="urn:microsoft.com/office/officeart/2005/8/layout/orgChart1"/>
    <dgm:cxn modelId="{F5D609A9-2B9C-4576-8415-2F94903DB43C}" type="presOf" srcId="{FDD14162-08E7-464D-9692-B29B6D907F09}" destId="{758FD513-4BD8-4CD7-80B1-5BF23B983796}" srcOrd="0" destOrd="0" presId="urn:microsoft.com/office/officeart/2005/8/layout/orgChart1"/>
    <dgm:cxn modelId="{DF63D2C4-326B-44F9-8BFD-CAF4DCF5FB73}" srcId="{B62DFBC3-4CB8-4E3C-8C8F-8F79A21C35E1}" destId="{6CB5F966-0DC8-4E3D-9147-0AC61CE3B1BA}" srcOrd="2" destOrd="0" parTransId="{B766F077-64C8-46C2-9CDC-83648169B70A}" sibTransId="{EE5CE7F9-DBC4-46D8-AF56-D9075AC9EBE9}"/>
    <dgm:cxn modelId="{B758A97D-0A39-4619-B226-087C8BB1AE98}" type="presOf" srcId="{FDD14162-08E7-464D-9692-B29B6D907F09}" destId="{54C4C7D4-35FF-436B-BA61-79297CA3454C}" srcOrd="1" destOrd="0" presId="urn:microsoft.com/office/officeart/2005/8/layout/orgChart1"/>
    <dgm:cxn modelId="{E6DCB8FA-89F8-4FC0-93CB-7536527DE8CC}" type="presOf" srcId="{B766F077-64C8-46C2-9CDC-83648169B70A}" destId="{C1927150-7112-4F7A-BB99-43E0C808B296}" srcOrd="0" destOrd="0" presId="urn:microsoft.com/office/officeart/2005/8/layout/orgChart1"/>
    <dgm:cxn modelId="{46E7DBEE-4BED-4ACA-819F-AB9643F17E50}" type="presParOf" srcId="{F6AF37EE-A644-44E5-9FCF-4B6A47285426}" destId="{62C8F2D0-477C-48B2-BFFE-ECC7BB8D37C4}" srcOrd="0" destOrd="0" presId="urn:microsoft.com/office/officeart/2005/8/layout/orgChart1"/>
    <dgm:cxn modelId="{95FA65FE-EDB7-4064-8330-FD12EE726679}" type="presParOf" srcId="{62C8F2D0-477C-48B2-BFFE-ECC7BB8D37C4}" destId="{112A56FC-6E6E-4C27-9396-10302B28DB5F}" srcOrd="0" destOrd="0" presId="urn:microsoft.com/office/officeart/2005/8/layout/orgChart1"/>
    <dgm:cxn modelId="{C2E4986A-D368-448F-A88E-CAB5E7EAD90F}" type="presParOf" srcId="{112A56FC-6E6E-4C27-9396-10302B28DB5F}" destId="{7980ED93-EEBF-4F37-A3AD-821EEDF28FAB}" srcOrd="0" destOrd="0" presId="urn:microsoft.com/office/officeart/2005/8/layout/orgChart1"/>
    <dgm:cxn modelId="{B9527A41-D853-4D1C-A27F-C4840157EEE9}" type="presParOf" srcId="{112A56FC-6E6E-4C27-9396-10302B28DB5F}" destId="{F5E5368C-53D9-4BA9-977B-C59387583F79}" srcOrd="1" destOrd="0" presId="urn:microsoft.com/office/officeart/2005/8/layout/orgChart1"/>
    <dgm:cxn modelId="{C4C53B11-02D3-4F64-AC16-20AAF6703F7E}" type="presParOf" srcId="{62C8F2D0-477C-48B2-BFFE-ECC7BB8D37C4}" destId="{FA52D828-D6B8-48B4-A3D5-DAD15E8BB340}" srcOrd="1" destOrd="0" presId="urn:microsoft.com/office/officeart/2005/8/layout/orgChart1"/>
    <dgm:cxn modelId="{EAD9A626-78CE-401B-8974-F08C4A8B0380}" type="presParOf" srcId="{FA52D828-D6B8-48B4-A3D5-DAD15E8BB340}" destId="{078C52CF-4662-43CC-A626-0ADF9168667A}" srcOrd="0" destOrd="0" presId="urn:microsoft.com/office/officeart/2005/8/layout/orgChart1"/>
    <dgm:cxn modelId="{2B0C9643-E73F-42DD-AD44-E050D47CB32C}" type="presParOf" srcId="{FA52D828-D6B8-48B4-A3D5-DAD15E8BB340}" destId="{753931BD-BC4A-406D-A0A9-CBE1FCF993F7}" srcOrd="1" destOrd="0" presId="urn:microsoft.com/office/officeart/2005/8/layout/orgChart1"/>
    <dgm:cxn modelId="{0C06638B-84C8-4C72-A1DA-A6FC91AF0158}" type="presParOf" srcId="{753931BD-BC4A-406D-A0A9-CBE1FCF993F7}" destId="{4965B57D-E2EC-4534-999E-7C88919D4B76}" srcOrd="0" destOrd="0" presId="urn:microsoft.com/office/officeart/2005/8/layout/orgChart1"/>
    <dgm:cxn modelId="{C089700E-536B-4ABE-87A0-D1C5E0D16732}" type="presParOf" srcId="{4965B57D-E2EC-4534-999E-7C88919D4B76}" destId="{FB182964-5567-4838-AAAD-9AD3729C3F06}" srcOrd="0" destOrd="0" presId="urn:microsoft.com/office/officeart/2005/8/layout/orgChart1"/>
    <dgm:cxn modelId="{18DBB619-26B7-4DC3-8C21-E9753BBC66B2}" type="presParOf" srcId="{4965B57D-E2EC-4534-999E-7C88919D4B76}" destId="{1231A67E-ED95-459A-909D-5AEC8987AD0C}" srcOrd="1" destOrd="0" presId="urn:microsoft.com/office/officeart/2005/8/layout/orgChart1"/>
    <dgm:cxn modelId="{9113B2B8-79CF-421B-8626-3F48F05302B5}" type="presParOf" srcId="{753931BD-BC4A-406D-A0A9-CBE1FCF993F7}" destId="{436CEDC5-F7C7-4593-A626-E6CDC99205ED}" srcOrd="1" destOrd="0" presId="urn:microsoft.com/office/officeart/2005/8/layout/orgChart1"/>
    <dgm:cxn modelId="{50F2C0A6-80BD-4ECF-B0EF-59059D11574F}" type="presParOf" srcId="{753931BD-BC4A-406D-A0A9-CBE1FCF993F7}" destId="{B7460513-04FD-4936-8482-E4692B03E46D}" srcOrd="2" destOrd="0" presId="urn:microsoft.com/office/officeart/2005/8/layout/orgChart1"/>
    <dgm:cxn modelId="{849909E8-9C59-44B4-B810-23D63B344ACE}" type="presParOf" srcId="{FA52D828-D6B8-48B4-A3D5-DAD15E8BB340}" destId="{C1927150-7112-4F7A-BB99-43E0C808B296}" srcOrd="2" destOrd="0" presId="urn:microsoft.com/office/officeart/2005/8/layout/orgChart1"/>
    <dgm:cxn modelId="{70B2DAA2-9FCD-451F-A472-091EF05E46EE}" type="presParOf" srcId="{FA52D828-D6B8-48B4-A3D5-DAD15E8BB340}" destId="{894C7D28-84DA-46D3-B5CA-785ECDE6A54A}" srcOrd="3" destOrd="0" presId="urn:microsoft.com/office/officeart/2005/8/layout/orgChart1"/>
    <dgm:cxn modelId="{0E35B6B3-04BC-4AB1-B5A0-0A36991D3B8D}" type="presParOf" srcId="{894C7D28-84DA-46D3-B5CA-785ECDE6A54A}" destId="{2858BA62-C5F4-46DA-9424-B0450EBF0F71}" srcOrd="0" destOrd="0" presId="urn:microsoft.com/office/officeart/2005/8/layout/orgChart1"/>
    <dgm:cxn modelId="{E4A33325-6B4A-4523-93AA-DFDEC221E7B4}" type="presParOf" srcId="{2858BA62-C5F4-46DA-9424-B0450EBF0F71}" destId="{237867A2-26BD-48E7-9275-1D0BA6F518B2}" srcOrd="0" destOrd="0" presId="urn:microsoft.com/office/officeart/2005/8/layout/orgChart1"/>
    <dgm:cxn modelId="{04BD2FF5-8D76-4CA1-8A20-8FCFFB2E1D9A}" type="presParOf" srcId="{2858BA62-C5F4-46DA-9424-B0450EBF0F71}" destId="{63C6FA45-23CC-4BCE-81BB-2FC8A0AC501D}" srcOrd="1" destOrd="0" presId="urn:microsoft.com/office/officeart/2005/8/layout/orgChart1"/>
    <dgm:cxn modelId="{4D1F969D-68FD-4C8C-9968-BA081E76450C}" type="presParOf" srcId="{894C7D28-84DA-46D3-B5CA-785ECDE6A54A}" destId="{FB73304C-8DB8-47C9-9FB1-E39700D00B23}" srcOrd="1" destOrd="0" presId="urn:microsoft.com/office/officeart/2005/8/layout/orgChart1"/>
    <dgm:cxn modelId="{F101B51C-B2AB-4A51-8879-9512C01E68C1}" type="presParOf" srcId="{894C7D28-84DA-46D3-B5CA-785ECDE6A54A}" destId="{02044EF1-17EF-4000-B900-1D66EA9C4FF5}" srcOrd="2" destOrd="0" presId="urn:microsoft.com/office/officeart/2005/8/layout/orgChart1"/>
    <dgm:cxn modelId="{E2AA6106-D099-4D7E-8AEC-7F74DAE74AE5}" type="presParOf" srcId="{FA52D828-D6B8-48B4-A3D5-DAD15E8BB340}" destId="{50D49C68-CAE9-46AC-BBAC-56789A1985AF}" srcOrd="4" destOrd="0" presId="urn:microsoft.com/office/officeart/2005/8/layout/orgChart1"/>
    <dgm:cxn modelId="{302EBB6A-A487-441F-A8BA-02E0E6324DA2}" type="presParOf" srcId="{FA52D828-D6B8-48B4-A3D5-DAD15E8BB340}" destId="{4719E51B-723F-4D2E-A332-B4A199D677A1}" srcOrd="5" destOrd="0" presId="urn:microsoft.com/office/officeart/2005/8/layout/orgChart1"/>
    <dgm:cxn modelId="{AC0AA53C-C7DB-4822-AE06-3CEB5816A6C8}" type="presParOf" srcId="{4719E51B-723F-4D2E-A332-B4A199D677A1}" destId="{653EC4C2-758E-4448-838C-CF752CF7315E}" srcOrd="0" destOrd="0" presId="urn:microsoft.com/office/officeart/2005/8/layout/orgChart1"/>
    <dgm:cxn modelId="{37348D0A-D9AA-473E-81E2-CF494613F98F}" type="presParOf" srcId="{653EC4C2-758E-4448-838C-CF752CF7315E}" destId="{758FD513-4BD8-4CD7-80B1-5BF23B983796}" srcOrd="0" destOrd="0" presId="urn:microsoft.com/office/officeart/2005/8/layout/orgChart1"/>
    <dgm:cxn modelId="{E204EE7B-5F26-49E5-8BDE-C6695BCA7AEE}" type="presParOf" srcId="{653EC4C2-758E-4448-838C-CF752CF7315E}" destId="{54C4C7D4-35FF-436B-BA61-79297CA3454C}" srcOrd="1" destOrd="0" presId="urn:microsoft.com/office/officeart/2005/8/layout/orgChart1"/>
    <dgm:cxn modelId="{98C5C5FD-8765-455D-A200-D99275695FEC}" type="presParOf" srcId="{4719E51B-723F-4D2E-A332-B4A199D677A1}" destId="{208C32D0-7E65-4108-BC16-ACFEB5140BCA}" srcOrd="1" destOrd="0" presId="urn:microsoft.com/office/officeart/2005/8/layout/orgChart1"/>
    <dgm:cxn modelId="{EB6C448F-311A-4F85-ACBC-B6C000EF4665}" type="presParOf" srcId="{4719E51B-723F-4D2E-A332-B4A199D677A1}" destId="{6D6A4C26-753E-4D78-B0AC-07688C87A9B4}" srcOrd="2" destOrd="0" presId="urn:microsoft.com/office/officeart/2005/8/layout/orgChart1"/>
    <dgm:cxn modelId="{CB948A69-AB25-48E4-BAE9-E5E9DF68920E}" type="presParOf" srcId="{62C8F2D0-477C-48B2-BFFE-ECC7BB8D37C4}" destId="{8F73ED2E-B567-4694-911E-F8BDDEEC8158}" srcOrd="2" destOrd="0" presId="urn:microsoft.com/office/officeart/2005/8/layout/orgChart1"/>
    <dgm:cxn modelId="{45A7105C-E1A2-428E-8689-94D92FD78D91}" type="presParOf" srcId="{8F73ED2E-B567-4694-911E-F8BDDEEC8158}" destId="{4B7CC2AA-B53F-4805-930A-F57A5F04A457}" srcOrd="0" destOrd="0" presId="urn:microsoft.com/office/officeart/2005/8/layout/orgChart1"/>
    <dgm:cxn modelId="{5A624045-B212-44F0-8348-5843BFC02A8F}" type="presParOf" srcId="{8F73ED2E-B567-4694-911E-F8BDDEEC8158}" destId="{B5283BB8-7C44-4024-9B64-D0F8F057478C}" srcOrd="1" destOrd="0" presId="urn:microsoft.com/office/officeart/2005/8/layout/orgChart1"/>
    <dgm:cxn modelId="{DD9C4CAB-FD96-4EB7-8C2F-B590277ADFDC}" type="presParOf" srcId="{B5283BB8-7C44-4024-9B64-D0F8F057478C}" destId="{870ADF43-BBA6-4C38-88E5-F8DB8ABAC537}" srcOrd="0" destOrd="0" presId="urn:microsoft.com/office/officeart/2005/8/layout/orgChart1"/>
    <dgm:cxn modelId="{F5B80F9D-7EF6-4757-B240-36019C611AE3}" type="presParOf" srcId="{870ADF43-BBA6-4C38-88E5-F8DB8ABAC537}" destId="{40AEDE44-0318-482E-B2C8-A549991D3538}" srcOrd="0" destOrd="0" presId="urn:microsoft.com/office/officeart/2005/8/layout/orgChart1"/>
    <dgm:cxn modelId="{3701AFDB-0FC2-4189-B6F7-149EE1D57C43}" type="presParOf" srcId="{870ADF43-BBA6-4C38-88E5-F8DB8ABAC537}" destId="{627596C8-D5D5-430C-AE66-C82A8B286C97}" srcOrd="1" destOrd="0" presId="urn:microsoft.com/office/officeart/2005/8/layout/orgChart1"/>
    <dgm:cxn modelId="{D4E06B1F-D8C2-4460-BAD0-8D8DDC3C62AB}" type="presParOf" srcId="{B5283BB8-7C44-4024-9B64-D0F8F057478C}" destId="{4AD36AF0-6FFB-4EDC-9EE5-0071BF06F67D}" srcOrd="1" destOrd="0" presId="urn:microsoft.com/office/officeart/2005/8/layout/orgChart1"/>
    <dgm:cxn modelId="{6C2C5EBF-DDD0-443D-BEB2-54328DFCF725}" type="presParOf" srcId="{B5283BB8-7C44-4024-9B64-D0F8F057478C}" destId="{D03042A3-A1C5-483E-BB6A-5599900608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016A24E-4E80-4847-A6C8-B55244995BF0}" type="doc">
      <dgm:prSet loTypeId="urn:microsoft.com/office/officeart/2005/8/layout/default#3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C795731C-69B5-4E12-A42F-2220C641A08B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2FF5CD8-42C4-415D-BD3E-0A0CBBA5221E}" type="parTrans" cxnId="{CD0B0E12-5F37-4C58-AB29-AC70FEAAA4D8}">
      <dgm:prSet/>
      <dgm:spPr/>
      <dgm:t>
        <a:bodyPr/>
        <a:lstStyle/>
        <a:p>
          <a:endParaRPr lang="en-AU"/>
        </a:p>
      </dgm:t>
    </dgm:pt>
    <dgm:pt modelId="{4ACEB2B1-D99E-4D17-9398-D0CA18F5B645}" type="sibTrans" cxnId="{CD0B0E12-5F37-4C58-AB29-AC70FEAAA4D8}">
      <dgm:prSet/>
      <dgm:spPr/>
      <dgm:t>
        <a:bodyPr/>
        <a:lstStyle/>
        <a:p>
          <a:endParaRPr lang="en-AU"/>
        </a:p>
      </dgm:t>
    </dgm:pt>
    <dgm:pt modelId="{9FD9C4FD-0DAE-4CC6-9488-9C8AC771A4E9}" type="pres">
      <dgm:prSet presAssocID="{C016A24E-4E80-4847-A6C8-B55244995B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BBC26-9D0F-4ED9-BE69-C70295A29B8D}" type="pres">
      <dgm:prSet presAssocID="{C795731C-69B5-4E12-A42F-2220C641A08B}" presName="node" presStyleLbl="node1" presStyleIdx="0" presStyleCnt="1" custScaleX="121000" custScaleY="10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B0E12-5F37-4C58-AB29-AC70FEAAA4D8}" srcId="{C016A24E-4E80-4847-A6C8-B55244995BF0}" destId="{C795731C-69B5-4E12-A42F-2220C641A08B}" srcOrd="0" destOrd="0" parTransId="{A2FF5CD8-42C4-415D-BD3E-0A0CBBA5221E}" sibTransId="{4ACEB2B1-D99E-4D17-9398-D0CA18F5B645}"/>
    <dgm:cxn modelId="{1D4D9B73-6536-4A14-A111-1989DF38A2ED}" type="presOf" srcId="{C795731C-69B5-4E12-A42F-2220C641A08B}" destId="{464BBC26-9D0F-4ED9-BE69-C70295A29B8D}" srcOrd="0" destOrd="0" presId="urn:microsoft.com/office/officeart/2005/8/layout/default#32"/>
    <dgm:cxn modelId="{353B84B1-4913-459A-945C-D082F6BE6D41}" type="presOf" srcId="{C016A24E-4E80-4847-A6C8-B55244995BF0}" destId="{9FD9C4FD-0DAE-4CC6-9488-9C8AC771A4E9}" srcOrd="0" destOrd="0" presId="urn:microsoft.com/office/officeart/2005/8/layout/default#32"/>
    <dgm:cxn modelId="{5DF3BE51-1A47-46BB-AE96-CF11BAD78D36}" type="presParOf" srcId="{9FD9C4FD-0DAE-4CC6-9488-9C8AC771A4E9}" destId="{464BBC26-9D0F-4ED9-BE69-C70295A29B8D}" srcOrd="0" destOrd="0" presId="urn:microsoft.com/office/officeart/2005/8/layout/default#32"/>
  </dgm:cxnLst>
  <dgm:bg/>
  <dgm:whole/>
  <dgm:extLst>
    <a:ext uri="http://schemas.microsoft.com/office/drawing/2008/diagram">
      <dsp:dataModelExt xmlns:dsp="http://schemas.microsoft.com/office/drawing/2008/diagram" relId="rId9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016A24E-4E80-4847-A6C8-B55244995BF0}" type="doc">
      <dgm:prSet loTypeId="urn:microsoft.com/office/officeart/2005/8/layout/default#33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C795731C-69B5-4E12-A42F-2220C641A08B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2FF5CD8-42C4-415D-BD3E-0A0CBBA5221E}" type="parTrans" cxnId="{CD0B0E12-5F37-4C58-AB29-AC70FEAAA4D8}">
      <dgm:prSet/>
      <dgm:spPr/>
      <dgm:t>
        <a:bodyPr/>
        <a:lstStyle/>
        <a:p>
          <a:endParaRPr lang="en-AU"/>
        </a:p>
      </dgm:t>
    </dgm:pt>
    <dgm:pt modelId="{4ACEB2B1-D99E-4D17-9398-D0CA18F5B645}" type="sibTrans" cxnId="{CD0B0E12-5F37-4C58-AB29-AC70FEAAA4D8}">
      <dgm:prSet/>
      <dgm:spPr/>
      <dgm:t>
        <a:bodyPr/>
        <a:lstStyle/>
        <a:p>
          <a:endParaRPr lang="en-AU"/>
        </a:p>
      </dgm:t>
    </dgm:pt>
    <dgm:pt modelId="{9FD9C4FD-0DAE-4CC6-9488-9C8AC771A4E9}" type="pres">
      <dgm:prSet presAssocID="{C016A24E-4E80-4847-A6C8-B55244995B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BBC26-9D0F-4ED9-BE69-C70295A29B8D}" type="pres">
      <dgm:prSet presAssocID="{C795731C-69B5-4E12-A42F-2220C641A08B}" presName="node" presStyleLbl="node1" presStyleIdx="0" presStyleCnt="1" custScaleX="121000" custScaleY="10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B0E12-5F37-4C58-AB29-AC70FEAAA4D8}" srcId="{C016A24E-4E80-4847-A6C8-B55244995BF0}" destId="{C795731C-69B5-4E12-A42F-2220C641A08B}" srcOrd="0" destOrd="0" parTransId="{A2FF5CD8-42C4-415D-BD3E-0A0CBBA5221E}" sibTransId="{4ACEB2B1-D99E-4D17-9398-D0CA18F5B645}"/>
    <dgm:cxn modelId="{548AE95B-5F78-48FB-A780-0C4A60519610}" type="presOf" srcId="{C016A24E-4E80-4847-A6C8-B55244995BF0}" destId="{9FD9C4FD-0DAE-4CC6-9488-9C8AC771A4E9}" srcOrd="0" destOrd="0" presId="urn:microsoft.com/office/officeart/2005/8/layout/default#33"/>
    <dgm:cxn modelId="{73C3987D-1A01-4E68-A5A8-BCB80AEDAB75}" type="presOf" srcId="{C795731C-69B5-4E12-A42F-2220C641A08B}" destId="{464BBC26-9D0F-4ED9-BE69-C70295A29B8D}" srcOrd="0" destOrd="0" presId="urn:microsoft.com/office/officeart/2005/8/layout/default#33"/>
    <dgm:cxn modelId="{7A6F80BD-9556-44CD-A6F3-B30AB06715CD}" type="presParOf" srcId="{9FD9C4FD-0DAE-4CC6-9488-9C8AC771A4E9}" destId="{464BBC26-9D0F-4ED9-BE69-C70295A29B8D}" srcOrd="0" destOrd="0" presId="urn:microsoft.com/office/officeart/2005/8/layout/default#33"/>
  </dgm:cxnLst>
  <dgm:bg/>
  <dgm:whole/>
  <dgm:extLst>
    <a:ext uri="http://schemas.microsoft.com/office/drawing/2008/diagram">
      <dsp:dataModelExt xmlns:dsp="http://schemas.microsoft.com/office/drawing/2008/diagram" relId="rId10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016A24E-4E80-4847-A6C8-B55244995BF0}" type="doc">
      <dgm:prSet loTypeId="urn:microsoft.com/office/officeart/2005/8/layout/default#34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C795731C-69B5-4E12-A42F-2220C641A08B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2FF5CD8-42C4-415D-BD3E-0A0CBBA5221E}" type="parTrans" cxnId="{CD0B0E12-5F37-4C58-AB29-AC70FEAAA4D8}">
      <dgm:prSet/>
      <dgm:spPr/>
      <dgm:t>
        <a:bodyPr/>
        <a:lstStyle/>
        <a:p>
          <a:endParaRPr lang="en-AU"/>
        </a:p>
      </dgm:t>
    </dgm:pt>
    <dgm:pt modelId="{4ACEB2B1-D99E-4D17-9398-D0CA18F5B645}" type="sibTrans" cxnId="{CD0B0E12-5F37-4C58-AB29-AC70FEAAA4D8}">
      <dgm:prSet/>
      <dgm:spPr/>
      <dgm:t>
        <a:bodyPr/>
        <a:lstStyle/>
        <a:p>
          <a:endParaRPr lang="en-AU"/>
        </a:p>
      </dgm:t>
    </dgm:pt>
    <dgm:pt modelId="{9FD9C4FD-0DAE-4CC6-9488-9C8AC771A4E9}" type="pres">
      <dgm:prSet presAssocID="{C016A24E-4E80-4847-A6C8-B55244995B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BBC26-9D0F-4ED9-BE69-C70295A29B8D}" type="pres">
      <dgm:prSet presAssocID="{C795731C-69B5-4E12-A42F-2220C641A08B}" presName="node" presStyleLbl="node1" presStyleIdx="0" presStyleCnt="1" custScaleX="121000" custScaleY="10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B0E12-5F37-4C58-AB29-AC70FEAAA4D8}" srcId="{C016A24E-4E80-4847-A6C8-B55244995BF0}" destId="{C795731C-69B5-4E12-A42F-2220C641A08B}" srcOrd="0" destOrd="0" parTransId="{A2FF5CD8-42C4-415D-BD3E-0A0CBBA5221E}" sibTransId="{4ACEB2B1-D99E-4D17-9398-D0CA18F5B645}"/>
    <dgm:cxn modelId="{25B1BE8C-201D-442F-8342-1999D9A543EA}" type="presOf" srcId="{C795731C-69B5-4E12-A42F-2220C641A08B}" destId="{464BBC26-9D0F-4ED9-BE69-C70295A29B8D}" srcOrd="0" destOrd="0" presId="urn:microsoft.com/office/officeart/2005/8/layout/default#34"/>
    <dgm:cxn modelId="{2BCF23CF-D1F0-422C-89E9-19A6664EAE70}" type="presOf" srcId="{C016A24E-4E80-4847-A6C8-B55244995BF0}" destId="{9FD9C4FD-0DAE-4CC6-9488-9C8AC771A4E9}" srcOrd="0" destOrd="0" presId="urn:microsoft.com/office/officeart/2005/8/layout/default#34"/>
    <dgm:cxn modelId="{984CC713-A884-4081-8000-ACAEBEEF15FD}" type="presParOf" srcId="{9FD9C4FD-0DAE-4CC6-9488-9C8AC771A4E9}" destId="{464BBC26-9D0F-4ED9-BE69-C70295A29B8D}" srcOrd="0" destOrd="0" presId="urn:microsoft.com/office/officeart/2005/8/layout/default#34"/>
  </dgm:cxnLst>
  <dgm:bg/>
  <dgm:whole/>
  <dgm:extLst>
    <a:ext uri="http://schemas.microsoft.com/office/drawing/2008/diagram">
      <dsp:dataModelExt xmlns:dsp="http://schemas.microsoft.com/office/drawing/2008/diagram" relId="rId10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2FF9D50-A018-4E47-9BF4-FF15218B9DC7}" type="doc">
      <dgm:prSet loTypeId="urn:microsoft.com/office/officeart/2005/8/layout/pyramid2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AU"/>
        </a:p>
      </dgm:t>
    </dgm:pt>
    <dgm:pt modelId="{0E1680E2-3EDC-49E4-9821-296817E2E13B}">
      <dgm:prSet phldrT="[Văn bản]" custT="1"/>
      <dgm:spPr/>
      <dgm:t>
        <a:bodyPr/>
        <a:lstStyle/>
        <a:p>
          <a:pPr marL="91440" algn="l"/>
          <a:r>
            <a:rPr lang="en-US" sz="1800" b="1" smtClean="0">
              <a:solidFill>
                <a:srgbClr val="005A9E"/>
              </a:solidFill>
              <a:latin typeface="Arial" panose="020B0604020202020204" pitchFamily="34" charset="0"/>
              <a:cs typeface="Arial" panose="020B0604020202020204" pitchFamily="34" charset="0"/>
            </a:rPr>
            <a:t>Clothing –</a:t>
          </a:r>
          <a:r>
            <a:rPr lang="en-US" sz="1800" b="1" smtClean="0">
              <a:latin typeface="Arial" panose="020B0604020202020204" pitchFamily="34" charset="0"/>
              <a:cs typeface="Arial" panose="020B0604020202020204" pitchFamily="34" charset="0"/>
            </a:rPr>
            <a:t> May mặc </a:t>
          </a:r>
          <a:endParaRPr lang="vi-VN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D82CC2-286A-46A5-977D-CC5D38F7451B}" type="parTrans" cxnId="{40A0E765-41C6-45C6-9BD7-FFC33AF9F6F4}">
      <dgm:prSet/>
      <dgm:spPr/>
      <dgm:t>
        <a:bodyPr/>
        <a:lstStyle/>
        <a:p>
          <a:endParaRPr lang="vi-VN" sz="1800"/>
        </a:p>
      </dgm:t>
    </dgm:pt>
    <dgm:pt modelId="{52289DD7-AA9D-4315-82A2-159F507CBF98}" type="sibTrans" cxnId="{40A0E765-41C6-45C6-9BD7-FFC33AF9F6F4}">
      <dgm:prSet/>
      <dgm:spPr/>
      <dgm:t>
        <a:bodyPr/>
        <a:lstStyle/>
        <a:p>
          <a:endParaRPr lang="vi-VN" sz="1800"/>
        </a:p>
      </dgm:t>
    </dgm:pt>
    <dgm:pt modelId="{9C2B3E65-1324-4FAD-A4C6-59417B4FB561}">
      <dgm:prSet phldrT="[Văn bản]" custT="1"/>
      <dgm:spPr/>
      <dgm:t>
        <a:bodyPr/>
        <a:lstStyle/>
        <a:p>
          <a:pPr marL="91440" algn="l"/>
          <a:r>
            <a:rPr lang="en-US" sz="1800" b="1" smtClean="0">
              <a:solidFill>
                <a:srgbClr val="005A9E"/>
              </a:solidFill>
              <a:latin typeface="Arial" panose="020B0604020202020204" pitchFamily="34" charset="0"/>
              <a:cs typeface="Arial" panose="020B0604020202020204" pitchFamily="34" charset="0"/>
            </a:rPr>
            <a:t>Footwear –</a:t>
          </a:r>
          <a:r>
            <a:rPr lang="en-US" sz="1800" b="1" smtClean="0">
              <a:latin typeface="Arial" panose="020B0604020202020204" pitchFamily="34" charset="0"/>
              <a:cs typeface="Arial" panose="020B0604020202020204" pitchFamily="34" charset="0"/>
            </a:rPr>
            <a:t> Giày da</a:t>
          </a:r>
          <a:endParaRPr lang="vi-VN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7FCE8-597C-4549-9824-5AC04AEF6DCF}" type="parTrans" cxnId="{BFA67198-29B9-4F41-AB56-CC296A337BD6}">
      <dgm:prSet/>
      <dgm:spPr/>
      <dgm:t>
        <a:bodyPr/>
        <a:lstStyle/>
        <a:p>
          <a:endParaRPr lang="vi-VN" sz="1800"/>
        </a:p>
      </dgm:t>
    </dgm:pt>
    <dgm:pt modelId="{274354BE-0DAA-46D1-AF1F-A9AF69E9E146}" type="sibTrans" cxnId="{BFA67198-29B9-4F41-AB56-CC296A337BD6}">
      <dgm:prSet/>
      <dgm:spPr/>
      <dgm:t>
        <a:bodyPr/>
        <a:lstStyle/>
        <a:p>
          <a:endParaRPr lang="vi-VN" sz="1800"/>
        </a:p>
      </dgm:t>
    </dgm:pt>
    <dgm:pt modelId="{4773E54A-7B8F-4652-9ABC-472871EF95BD}">
      <dgm:prSet phldrT="[Văn bản]" custT="1"/>
      <dgm:spPr/>
      <dgm:t>
        <a:bodyPr/>
        <a:lstStyle/>
        <a:p>
          <a:pPr marL="91440" algn="l"/>
          <a:r>
            <a:rPr lang="en-US" sz="1800" b="1" smtClean="0">
              <a:solidFill>
                <a:srgbClr val="005A9E"/>
              </a:solidFill>
              <a:latin typeface="Arial" panose="020B0604020202020204" pitchFamily="34" charset="0"/>
              <a:cs typeface="Arial" panose="020B0604020202020204" pitchFamily="34" charset="0"/>
            </a:rPr>
            <a:t>Furniture –</a:t>
          </a:r>
          <a:r>
            <a:rPr lang="en-US" sz="1800" b="1" smtClean="0">
              <a:latin typeface="Arial" panose="020B0604020202020204" pitchFamily="34" charset="0"/>
              <a:cs typeface="Arial" panose="020B0604020202020204" pitchFamily="34" charset="0"/>
            </a:rPr>
            <a:t> Đồ gỗ</a:t>
          </a:r>
          <a:endParaRPr lang="vi-VN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9DB5FD-F855-408A-9E22-DA1A18EADF76}" type="parTrans" cxnId="{3AE90AB6-7516-432B-8EB1-291557325DA3}">
      <dgm:prSet/>
      <dgm:spPr/>
      <dgm:t>
        <a:bodyPr/>
        <a:lstStyle/>
        <a:p>
          <a:endParaRPr lang="vi-VN" sz="1800"/>
        </a:p>
      </dgm:t>
    </dgm:pt>
    <dgm:pt modelId="{98A93191-259D-4805-8602-222DADBC0DEE}" type="sibTrans" cxnId="{3AE90AB6-7516-432B-8EB1-291557325DA3}">
      <dgm:prSet/>
      <dgm:spPr/>
      <dgm:t>
        <a:bodyPr/>
        <a:lstStyle/>
        <a:p>
          <a:endParaRPr lang="vi-VN" sz="1800"/>
        </a:p>
      </dgm:t>
    </dgm:pt>
    <dgm:pt modelId="{C51BA74B-2255-4029-B805-91F68734B8E7}">
      <dgm:prSet phldrT="[Văn bản]" custT="1"/>
      <dgm:spPr/>
      <dgm:t>
        <a:bodyPr/>
        <a:lstStyle/>
        <a:p>
          <a:pPr marL="91440" algn="l"/>
          <a:r>
            <a:rPr lang="en-US" sz="1800" b="1" smtClean="0">
              <a:solidFill>
                <a:srgbClr val="005A9E"/>
              </a:solidFill>
              <a:latin typeface="Arial" panose="020B0604020202020204" pitchFamily="34" charset="0"/>
              <a:cs typeface="Arial" panose="020B0604020202020204" pitchFamily="34" charset="0"/>
            </a:rPr>
            <a:t>Agri. food – </a:t>
          </a:r>
          <a:r>
            <a:rPr lang="en-US" sz="1800" b="1" smtClean="0">
              <a:latin typeface="Arial" panose="020B0604020202020204" pitchFamily="34" charset="0"/>
              <a:cs typeface="Arial" panose="020B0604020202020204" pitchFamily="34" charset="0"/>
            </a:rPr>
            <a:t>Thực phẩm nông nghiệp </a:t>
          </a:r>
          <a:endParaRPr lang="vi-VN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2A5D7C-1ED3-479D-B970-656C7634671B}" type="parTrans" cxnId="{17F13060-620B-41D2-8D35-DEF340211605}">
      <dgm:prSet/>
      <dgm:spPr/>
      <dgm:t>
        <a:bodyPr/>
        <a:lstStyle/>
        <a:p>
          <a:endParaRPr lang="en-AU" sz="1800"/>
        </a:p>
      </dgm:t>
    </dgm:pt>
    <dgm:pt modelId="{1708CADD-C457-44B7-B0F8-F28780F997AB}" type="sibTrans" cxnId="{17F13060-620B-41D2-8D35-DEF340211605}">
      <dgm:prSet/>
      <dgm:spPr/>
      <dgm:t>
        <a:bodyPr/>
        <a:lstStyle/>
        <a:p>
          <a:endParaRPr lang="en-AU" sz="1800"/>
        </a:p>
      </dgm:t>
    </dgm:pt>
    <dgm:pt modelId="{3F7382FE-E5C0-454E-9060-F04BFC7B8C13}">
      <dgm:prSet phldrT="[Văn bản]" custT="1"/>
      <dgm:spPr/>
      <dgm:t>
        <a:bodyPr/>
        <a:lstStyle/>
        <a:p>
          <a:pPr marL="91440" algn="l"/>
          <a:r>
            <a:rPr lang="en-US" sz="1800" b="1" smtClean="0">
              <a:solidFill>
                <a:srgbClr val="005A9E"/>
              </a:solidFill>
              <a:latin typeface="Arial" panose="020B0604020202020204" pitchFamily="34" charset="0"/>
              <a:cs typeface="Arial" panose="020B0604020202020204" pitchFamily="34" charset="0"/>
            </a:rPr>
            <a:t>Tourism – </a:t>
          </a:r>
          <a:r>
            <a:rPr lang="en-US" sz="1800" b="1" smtClean="0">
              <a:latin typeface="Arial" panose="020B0604020202020204" pitchFamily="34" charset="0"/>
              <a:cs typeface="Arial" panose="020B0604020202020204" pitchFamily="34" charset="0"/>
            </a:rPr>
            <a:t>Du lịch </a:t>
          </a:r>
          <a:endParaRPr lang="vi-VN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9DF212-9382-4016-BED5-C269943BCDC6}" type="parTrans" cxnId="{A64C2942-A4E9-4586-99DF-6C4E29FB4EE9}">
      <dgm:prSet/>
      <dgm:spPr/>
      <dgm:t>
        <a:bodyPr/>
        <a:lstStyle/>
        <a:p>
          <a:endParaRPr lang="en-AU" sz="1800"/>
        </a:p>
      </dgm:t>
    </dgm:pt>
    <dgm:pt modelId="{9E007ADF-E7AF-425D-B238-EEB91319A3FC}" type="sibTrans" cxnId="{A64C2942-A4E9-4586-99DF-6C4E29FB4EE9}">
      <dgm:prSet/>
      <dgm:spPr/>
      <dgm:t>
        <a:bodyPr/>
        <a:lstStyle/>
        <a:p>
          <a:endParaRPr lang="en-AU" sz="1800"/>
        </a:p>
      </dgm:t>
    </dgm:pt>
    <dgm:pt modelId="{0D60A4BC-5AF6-4BBE-9F84-0FE5211C340F}" type="pres">
      <dgm:prSet presAssocID="{A2FF9D50-A018-4E47-9BF4-FF15218B9DC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B15A049-88F0-48D2-8F28-8F8A412453D8}" type="pres">
      <dgm:prSet presAssocID="{A2FF9D50-A018-4E47-9BF4-FF15218B9DC7}" presName="pyramid" presStyleLbl="node1" presStyleIdx="0" presStyleCnt="1" custScaleY="97059" custLinFactNeighborX="-24784" custLinFactNeighborY="-372"/>
      <dgm:spPr>
        <a:prstGeom prst="ellipse">
          <a:avLst/>
        </a:prstGeom>
      </dgm:spPr>
    </dgm:pt>
    <dgm:pt modelId="{5C10A0C1-21ED-4824-A1BA-707BD397B302}" type="pres">
      <dgm:prSet presAssocID="{A2FF9D50-A018-4E47-9BF4-FF15218B9DC7}" presName="theList" presStyleCnt="0"/>
      <dgm:spPr/>
    </dgm:pt>
    <dgm:pt modelId="{D67A26CC-5D0C-412F-B850-E98A996B8ACF}" type="pres">
      <dgm:prSet presAssocID="{0E1680E2-3EDC-49E4-9821-296817E2E13B}" presName="aNode" presStyleLbl="fgAcc1" presStyleIdx="0" presStyleCnt="5" custScaleX="214359" custScaleY="53733" custLinFactY="-12422" custLinFactNeighborX="-189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A85B1-4439-47D0-83B6-D430114153A4}" type="pres">
      <dgm:prSet presAssocID="{0E1680E2-3EDC-49E4-9821-296817E2E13B}" presName="aSpace" presStyleCnt="0"/>
      <dgm:spPr/>
    </dgm:pt>
    <dgm:pt modelId="{9716DBE0-4C44-4D06-B4C1-57A5B9387007}" type="pres">
      <dgm:prSet presAssocID="{9C2B3E65-1324-4FAD-A4C6-59417B4FB561}" presName="aNode" presStyleLbl="fgAcc1" presStyleIdx="1" presStyleCnt="5" custScaleX="214359" custScaleY="53733" custLinFactY="-1612" custLinFactNeighborX="1072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AE5D7-99A9-46E9-9584-A19EC61DF4E1}" type="pres">
      <dgm:prSet presAssocID="{9C2B3E65-1324-4FAD-A4C6-59417B4FB561}" presName="aSpace" presStyleCnt="0"/>
      <dgm:spPr/>
    </dgm:pt>
    <dgm:pt modelId="{C1936896-3019-4818-96AA-C677D1FF5A9E}" type="pres">
      <dgm:prSet presAssocID="{4773E54A-7B8F-4652-9ABC-472871EF95BD}" presName="aNode" presStyleLbl="fgAcc1" presStyleIdx="2" presStyleCnt="5" custScaleX="214359" custScaleY="53733" custLinFactNeighborX="24140" custLinFactNeighborY="-22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0D3E5-94D7-415E-9AB1-3B93ADC77470}" type="pres">
      <dgm:prSet presAssocID="{4773E54A-7B8F-4652-9ABC-472871EF95BD}" presName="aSpace" presStyleCnt="0"/>
      <dgm:spPr/>
    </dgm:pt>
    <dgm:pt modelId="{623D662A-7D5D-40FF-9D66-E94FA34C46D0}" type="pres">
      <dgm:prSet presAssocID="{C51BA74B-2255-4029-B805-91F68734B8E7}" presName="aNode" presStyleLbl="fgAcc1" presStyleIdx="3" presStyleCnt="5" custScaleX="214359" custScaleY="53733" custLinFactNeighborX="36261" custLinFactNeighborY="3758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70FE9B8-7631-4128-BEAA-0E560AC876E3}" type="pres">
      <dgm:prSet presAssocID="{C51BA74B-2255-4029-B805-91F68734B8E7}" presName="aSpace" presStyleCnt="0"/>
      <dgm:spPr/>
    </dgm:pt>
    <dgm:pt modelId="{0D38CC18-CC57-4E8F-89F6-CB6A02668207}" type="pres">
      <dgm:prSet presAssocID="{3F7382FE-E5C0-454E-9060-F04BFC7B8C13}" presName="aNode" presStyleLbl="fgAcc1" presStyleIdx="4" presStyleCnt="5" custScaleX="214359" custScaleY="53733" custLinFactY="6263" custLinFactNeighborX="51229" custLinFactNeighborY="1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BE736E9-B59C-46C8-9343-8F826728D170}" type="pres">
      <dgm:prSet presAssocID="{3F7382FE-E5C0-454E-9060-F04BFC7B8C13}" presName="aSpace" presStyleCnt="0"/>
      <dgm:spPr/>
    </dgm:pt>
  </dgm:ptLst>
  <dgm:cxnLst>
    <dgm:cxn modelId="{CC8A3C01-1E24-47C4-86A2-71DB3A5DDD46}" type="presOf" srcId="{3F7382FE-E5C0-454E-9060-F04BFC7B8C13}" destId="{0D38CC18-CC57-4E8F-89F6-CB6A02668207}" srcOrd="0" destOrd="0" presId="urn:microsoft.com/office/officeart/2005/8/layout/pyramid2"/>
    <dgm:cxn modelId="{17F13060-620B-41D2-8D35-DEF340211605}" srcId="{A2FF9D50-A018-4E47-9BF4-FF15218B9DC7}" destId="{C51BA74B-2255-4029-B805-91F68734B8E7}" srcOrd="3" destOrd="0" parTransId="{DC2A5D7C-1ED3-479D-B970-656C7634671B}" sibTransId="{1708CADD-C457-44B7-B0F8-F28780F997AB}"/>
    <dgm:cxn modelId="{BFA67198-29B9-4F41-AB56-CC296A337BD6}" srcId="{A2FF9D50-A018-4E47-9BF4-FF15218B9DC7}" destId="{9C2B3E65-1324-4FAD-A4C6-59417B4FB561}" srcOrd="1" destOrd="0" parTransId="{7197FCE8-597C-4549-9824-5AC04AEF6DCF}" sibTransId="{274354BE-0DAA-46D1-AF1F-A9AF69E9E146}"/>
    <dgm:cxn modelId="{1EC10607-2951-48C4-AB63-C829FD5D2512}" type="presOf" srcId="{C51BA74B-2255-4029-B805-91F68734B8E7}" destId="{623D662A-7D5D-40FF-9D66-E94FA34C46D0}" srcOrd="0" destOrd="0" presId="urn:microsoft.com/office/officeart/2005/8/layout/pyramid2"/>
    <dgm:cxn modelId="{4A37992D-6D89-488A-8012-2D394567C916}" type="presOf" srcId="{A2FF9D50-A018-4E47-9BF4-FF15218B9DC7}" destId="{0D60A4BC-5AF6-4BBE-9F84-0FE5211C340F}" srcOrd="0" destOrd="0" presId="urn:microsoft.com/office/officeart/2005/8/layout/pyramid2"/>
    <dgm:cxn modelId="{8C63347A-F07A-4C3C-81FF-74B205C68D07}" type="presOf" srcId="{0E1680E2-3EDC-49E4-9821-296817E2E13B}" destId="{D67A26CC-5D0C-412F-B850-E98A996B8ACF}" srcOrd="0" destOrd="0" presId="urn:microsoft.com/office/officeart/2005/8/layout/pyramid2"/>
    <dgm:cxn modelId="{40A0E765-41C6-45C6-9BD7-FFC33AF9F6F4}" srcId="{A2FF9D50-A018-4E47-9BF4-FF15218B9DC7}" destId="{0E1680E2-3EDC-49E4-9821-296817E2E13B}" srcOrd="0" destOrd="0" parTransId="{07D82CC2-286A-46A5-977D-CC5D38F7451B}" sibTransId="{52289DD7-AA9D-4315-82A2-159F507CBF98}"/>
    <dgm:cxn modelId="{3AE90AB6-7516-432B-8EB1-291557325DA3}" srcId="{A2FF9D50-A018-4E47-9BF4-FF15218B9DC7}" destId="{4773E54A-7B8F-4652-9ABC-472871EF95BD}" srcOrd="2" destOrd="0" parTransId="{629DB5FD-F855-408A-9E22-DA1A18EADF76}" sibTransId="{98A93191-259D-4805-8602-222DADBC0DEE}"/>
    <dgm:cxn modelId="{7D0187DB-D74C-4E2A-A7F9-A6EAF46D9669}" type="presOf" srcId="{9C2B3E65-1324-4FAD-A4C6-59417B4FB561}" destId="{9716DBE0-4C44-4D06-B4C1-57A5B9387007}" srcOrd="0" destOrd="0" presId="urn:microsoft.com/office/officeart/2005/8/layout/pyramid2"/>
    <dgm:cxn modelId="{B76AE8A2-F926-4AA4-89D9-D8D50DF0D0CC}" type="presOf" srcId="{4773E54A-7B8F-4652-9ABC-472871EF95BD}" destId="{C1936896-3019-4818-96AA-C677D1FF5A9E}" srcOrd="0" destOrd="0" presId="urn:microsoft.com/office/officeart/2005/8/layout/pyramid2"/>
    <dgm:cxn modelId="{A64C2942-A4E9-4586-99DF-6C4E29FB4EE9}" srcId="{A2FF9D50-A018-4E47-9BF4-FF15218B9DC7}" destId="{3F7382FE-E5C0-454E-9060-F04BFC7B8C13}" srcOrd="4" destOrd="0" parTransId="{829DF212-9382-4016-BED5-C269943BCDC6}" sibTransId="{9E007ADF-E7AF-425D-B238-EEB91319A3FC}"/>
    <dgm:cxn modelId="{9B3CDB1E-7A7C-4799-AADD-8D02AAFAA382}" type="presParOf" srcId="{0D60A4BC-5AF6-4BBE-9F84-0FE5211C340F}" destId="{7B15A049-88F0-48D2-8F28-8F8A412453D8}" srcOrd="0" destOrd="0" presId="urn:microsoft.com/office/officeart/2005/8/layout/pyramid2"/>
    <dgm:cxn modelId="{82D2E121-DEF9-4B0F-9843-760A397D1820}" type="presParOf" srcId="{0D60A4BC-5AF6-4BBE-9F84-0FE5211C340F}" destId="{5C10A0C1-21ED-4824-A1BA-707BD397B302}" srcOrd="1" destOrd="0" presId="urn:microsoft.com/office/officeart/2005/8/layout/pyramid2"/>
    <dgm:cxn modelId="{135DC805-70AD-4747-A608-BDEDE33763AC}" type="presParOf" srcId="{5C10A0C1-21ED-4824-A1BA-707BD397B302}" destId="{D67A26CC-5D0C-412F-B850-E98A996B8ACF}" srcOrd="0" destOrd="0" presId="urn:microsoft.com/office/officeart/2005/8/layout/pyramid2"/>
    <dgm:cxn modelId="{99673D09-32DB-47D8-940B-03732F0E443D}" type="presParOf" srcId="{5C10A0C1-21ED-4824-A1BA-707BD397B302}" destId="{91BA85B1-4439-47D0-83B6-D430114153A4}" srcOrd="1" destOrd="0" presId="urn:microsoft.com/office/officeart/2005/8/layout/pyramid2"/>
    <dgm:cxn modelId="{221AB12C-B5CA-43C0-A617-F61D9DC47A33}" type="presParOf" srcId="{5C10A0C1-21ED-4824-A1BA-707BD397B302}" destId="{9716DBE0-4C44-4D06-B4C1-57A5B9387007}" srcOrd="2" destOrd="0" presId="urn:microsoft.com/office/officeart/2005/8/layout/pyramid2"/>
    <dgm:cxn modelId="{D8B9A355-F848-4007-B924-C7807A945154}" type="presParOf" srcId="{5C10A0C1-21ED-4824-A1BA-707BD397B302}" destId="{361AE5D7-99A9-46E9-9584-A19EC61DF4E1}" srcOrd="3" destOrd="0" presId="urn:microsoft.com/office/officeart/2005/8/layout/pyramid2"/>
    <dgm:cxn modelId="{4EEA7B49-EADD-498F-9A1E-46FB43219581}" type="presParOf" srcId="{5C10A0C1-21ED-4824-A1BA-707BD397B302}" destId="{C1936896-3019-4818-96AA-C677D1FF5A9E}" srcOrd="4" destOrd="0" presId="urn:microsoft.com/office/officeart/2005/8/layout/pyramid2"/>
    <dgm:cxn modelId="{0AA06EE0-FFA2-4C87-B148-125B22A768A5}" type="presParOf" srcId="{5C10A0C1-21ED-4824-A1BA-707BD397B302}" destId="{2FF0D3E5-94D7-415E-9AB1-3B93ADC77470}" srcOrd="5" destOrd="0" presId="urn:microsoft.com/office/officeart/2005/8/layout/pyramid2"/>
    <dgm:cxn modelId="{31D2BC6E-2261-436C-B150-CF29104989A9}" type="presParOf" srcId="{5C10A0C1-21ED-4824-A1BA-707BD397B302}" destId="{623D662A-7D5D-40FF-9D66-E94FA34C46D0}" srcOrd="6" destOrd="0" presId="urn:microsoft.com/office/officeart/2005/8/layout/pyramid2"/>
    <dgm:cxn modelId="{CE36A88F-EB91-4A06-B14F-497BCC8A264A}" type="presParOf" srcId="{5C10A0C1-21ED-4824-A1BA-707BD397B302}" destId="{C70FE9B8-7631-4128-BEAA-0E560AC876E3}" srcOrd="7" destOrd="0" presId="urn:microsoft.com/office/officeart/2005/8/layout/pyramid2"/>
    <dgm:cxn modelId="{61D97130-9F61-486F-B528-CD9B14F2A082}" type="presParOf" srcId="{5C10A0C1-21ED-4824-A1BA-707BD397B302}" destId="{0D38CC18-CC57-4E8F-89F6-CB6A02668207}" srcOrd="8" destOrd="0" presId="urn:microsoft.com/office/officeart/2005/8/layout/pyramid2"/>
    <dgm:cxn modelId="{27EE02CE-093C-4E60-953A-6F0B152C513A}" type="presParOf" srcId="{5C10A0C1-21ED-4824-A1BA-707BD397B302}" destId="{2BE736E9-B59C-46C8-9343-8F826728D17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FF9D50-A018-4E47-9BF4-FF15218B9DC7}" type="doc">
      <dgm:prSet loTypeId="urn:microsoft.com/office/officeart/2005/8/layout/pyramid2" loCatId="list" qsTypeId="urn:microsoft.com/office/officeart/2005/8/quickstyle/simple1" qsCatId="simple" csTypeId="urn:microsoft.com/office/officeart/2005/8/colors/accent1_4" csCatId="accent1" phldr="1"/>
      <dgm:spPr/>
    </dgm:pt>
    <dgm:pt modelId="{0E1680E2-3EDC-49E4-9821-296817E2E13B}">
      <dgm:prSet phldrT="[Văn bản]" custT="1"/>
      <dgm:spPr/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Trade diversion </a:t>
          </a:r>
          <a:endParaRPr lang="vi-VN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D82CC2-286A-46A5-977D-CC5D38F7451B}" type="parTrans" cxnId="{40A0E765-41C6-45C6-9BD7-FFC33AF9F6F4}">
      <dgm:prSet/>
      <dgm:spPr/>
      <dgm:t>
        <a:bodyPr/>
        <a:lstStyle/>
        <a:p>
          <a:endParaRPr lang="vi-VN" sz="2000"/>
        </a:p>
      </dgm:t>
    </dgm:pt>
    <dgm:pt modelId="{52289DD7-AA9D-4315-82A2-159F507CBF98}" type="sibTrans" cxnId="{40A0E765-41C6-45C6-9BD7-FFC33AF9F6F4}">
      <dgm:prSet/>
      <dgm:spPr/>
      <dgm:t>
        <a:bodyPr/>
        <a:lstStyle/>
        <a:p>
          <a:endParaRPr lang="vi-VN" sz="2000"/>
        </a:p>
      </dgm:t>
    </dgm:pt>
    <dgm:pt modelId="{9C2B3E65-1324-4FAD-A4C6-59417B4FB561}">
      <dgm:prSet phldrT="[Văn bản]" custT="1"/>
      <dgm:spPr/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Trade creation</a:t>
          </a:r>
          <a:endParaRPr lang="vi-VN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7FCE8-597C-4549-9824-5AC04AEF6DCF}" type="parTrans" cxnId="{BFA67198-29B9-4F41-AB56-CC296A337BD6}">
      <dgm:prSet/>
      <dgm:spPr/>
      <dgm:t>
        <a:bodyPr/>
        <a:lstStyle/>
        <a:p>
          <a:endParaRPr lang="vi-VN" sz="2000"/>
        </a:p>
      </dgm:t>
    </dgm:pt>
    <dgm:pt modelId="{274354BE-0DAA-46D1-AF1F-A9AF69E9E146}" type="sibTrans" cxnId="{BFA67198-29B9-4F41-AB56-CC296A337BD6}">
      <dgm:prSet/>
      <dgm:spPr/>
      <dgm:t>
        <a:bodyPr/>
        <a:lstStyle/>
        <a:p>
          <a:endParaRPr lang="vi-VN" sz="2000"/>
        </a:p>
      </dgm:t>
    </dgm:pt>
    <dgm:pt modelId="{0D60A4BC-5AF6-4BBE-9F84-0FE5211C340F}" type="pres">
      <dgm:prSet presAssocID="{A2FF9D50-A018-4E47-9BF4-FF15218B9DC7}" presName="compositeShape" presStyleCnt="0">
        <dgm:presLayoutVars>
          <dgm:dir/>
          <dgm:resizeHandles/>
        </dgm:presLayoutVars>
      </dgm:prSet>
      <dgm:spPr/>
    </dgm:pt>
    <dgm:pt modelId="{7B15A049-88F0-48D2-8F28-8F8A412453D8}" type="pres">
      <dgm:prSet presAssocID="{A2FF9D50-A018-4E47-9BF4-FF15218B9DC7}" presName="pyramid" presStyleLbl="node1" presStyleIdx="0" presStyleCnt="1" custLinFactNeighborX="-7215"/>
      <dgm:spPr/>
    </dgm:pt>
    <dgm:pt modelId="{5C10A0C1-21ED-4824-A1BA-707BD397B302}" type="pres">
      <dgm:prSet presAssocID="{A2FF9D50-A018-4E47-9BF4-FF15218B9DC7}" presName="theList" presStyleCnt="0"/>
      <dgm:spPr/>
    </dgm:pt>
    <dgm:pt modelId="{D67A26CC-5D0C-412F-B850-E98A996B8ACF}" type="pres">
      <dgm:prSet presAssocID="{0E1680E2-3EDC-49E4-9821-296817E2E13B}" presName="aNode" presStyleLbl="fgAcc1" presStyleIdx="0" presStyleCnt="2" custScaleX="177156" custScaleY="33364" custLinFactY="1402" custLinFactNeighborX="2241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A85B1-4439-47D0-83B6-D430114153A4}" type="pres">
      <dgm:prSet presAssocID="{0E1680E2-3EDC-49E4-9821-296817E2E13B}" presName="aSpace" presStyleCnt="0"/>
      <dgm:spPr/>
    </dgm:pt>
    <dgm:pt modelId="{9716DBE0-4C44-4D06-B4C1-57A5B9387007}" type="pres">
      <dgm:prSet presAssocID="{9C2B3E65-1324-4FAD-A4C6-59417B4FB561}" presName="aNode" presStyleLbl="fgAcc1" presStyleIdx="1" presStyleCnt="2" custScaleX="177156" custScaleY="33364" custLinFactY="655" custLinFactNeighborX="2034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AE5D7-99A9-46E9-9584-A19EC61DF4E1}" type="pres">
      <dgm:prSet presAssocID="{9C2B3E65-1324-4FAD-A4C6-59417B4FB561}" presName="aSpace" presStyleCnt="0"/>
      <dgm:spPr/>
    </dgm:pt>
  </dgm:ptLst>
  <dgm:cxnLst>
    <dgm:cxn modelId="{4940943B-94D3-45DE-B750-1801EC5107E3}" type="presOf" srcId="{9C2B3E65-1324-4FAD-A4C6-59417B4FB561}" destId="{9716DBE0-4C44-4D06-B4C1-57A5B9387007}" srcOrd="0" destOrd="0" presId="urn:microsoft.com/office/officeart/2005/8/layout/pyramid2"/>
    <dgm:cxn modelId="{609154C1-1EFF-4409-9C81-41B3C0505158}" type="presOf" srcId="{0E1680E2-3EDC-49E4-9821-296817E2E13B}" destId="{D67A26CC-5D0C-412F-B850-E98A996B8ACF}" srcOrd="0" destOrd="0" presId="urn:microsoft.com/office/officeart/2005/8/layout/pyramid2"/>
    <dgm:cxn modelId="{BFA67198-29B9-4F41-AB56-CC296A337BD6}" srcId="{A2FF9D50-A018-4E47-9BF4-FF15218B9DC7}" destId="{9C2B3E65-1324-4FAD-A4C6-59417B4FB561}" srcOrd="1" destOrd="0" parTransId="{7197FCE8-597C-4549-9824-5AC04AEF6DCF}" sibTransId="{274354BE-0DAA-46D1-AF1F-A9AF69E9E146}"/>
    <dgm:cxn modelId="{40A0E765-41C6-45C6-9BD7-FFC33AF9F6F4}" srcId="{A2FF9D50-A018-4E47-9BF4-FF15218B9DC7}" destId="{0E1680E2-3EDC-49E4-9821-296817E2E13B}" srcOrd="0" destOrd="0" parTransId="{07D82CC2-286A-46A5-977D-CC5D38F7451B}" sibTransId="{52289DD7-AA9D-4315-82A2-159F507CBF98}"/>
    <dgm:cxn modelId="{0D7F5D46-1BBC-4CB0-9EE8-60FEF013408B}" type="presOf" srcId="{A2FF9D50-A018-4E47-9BF4-FF15218B9DC7}" destId="{0D60A4BC-5AF6-4BBE-9F84-0FE5211C340F}" srcOrd="0" destOrd="0" presId="urn:microsoft.com/office/officeart/2005/8/layout/pyramid2"/>
    <dgm:cxn modelId="{1758096B-B251-4262-A400-D1C56404A698}" type="presParOf" srcId="{0D60A4BC-5AF6-4BBE-9F84-0FE5211C340F}" destId="{7B15A049-88F0-48D2-8F28-8F8A412453D8}" srcOrd="0" destOrd="0" presId="urn:microsoft.com/office/officeart/2005/8/layout/pyramid2"/>
    <dgm:cxn modelId="{7D0D2A73-1603-4BBB-9D3D-426C12F48279}" type="presParOf" srcId="{0D60A4BC-5AF6-4BBE-9F84-0FE5211C340F}" destId="{5C10A0C1-21ED-4824-A1BA-707BD397B302}" srcOrd="1" destOrd="0" presId="urn:microsoft.com/office/officeart/2005/8/layout/pyramid2"/>
    <dgm:cxn modelId="{D7FA7521-22D5-4306-A516-A7337B2FE200}" type="presParOf" srcId="{5C10A0C1-21ED-4824-A1BA-707BD397B302}" destId="{D67A26CC-5D0C-412F-B850-E98A996B8ACF}" srcOrd="0" destOrd="0" presId="urn:microsoft.com/office/officeart/2005/8/layout/pyramid2"/>
    <dgm:cxn modelId="{59F0498C-9DF4-4073-AE2F-61B8DD8D9D7F}" type="presParOf" srcId="{5C10A0C1-21ED-4824-A1BA-707BD397B302}" destId="{91BA85B1-4439-47D0-83B6-D430114153A4}" srcOrd="1" destOrd="0" presId="urn:microsoft.com/office/officeart/2005/8/layout/pyramid2"/>
    <dgm:cxn modelId="{8D8901B3-4A7D-4F8C-BC70-8A4C447F29F1}" type="presParOf" srcId="{5C10A0C1-21ED-4824-A1BA-707BD397B302}" destId="{9716DBE0-4C44-4D06-B4C1-57A5B9387007}" srcOrd="2" destOrd="0" presId="urn:microsoft.com/office/officeart/2005/8/layout/pyramid2"/>
    <dgm:cxn modelId="{A61C35FB-013E-4307-A395-02F33162A042}" type="presParOf" srcId="{5C10A0C1-21ED-4824-A1BA-707BD397B302}" destId="{361AE5D7-99A9-46E9-9584-A19EC61DF4E1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601471-6917-464A-A607-50BCA51113B8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>
        <a:scene3d>
          <a:camera prst="orthographicFront"/>
          <a:lightRig rig="flood" dir="t"/>
        </a:scene3d>
      </dgm:spPr>
    </dgm:pt>
    <dgm:pt modelId="{D74401A3-CBBB-4AB6-8D57-2CBA858D13C5}">
      <dgm:prSet phldrT="[Text]" custT="1"/>
      <dgm:spPr>
        <a:scene3d>
          <a:camera prst="orthographicFront"/>
          <a:lightRig rig="flood" dir="t"/>
        </a:scene3d>
        <a:sp3d prstMaterial="dkEdge">
          <a:bevelT w="50800" h="50800"/>
        </a:sp3d>
      </dgm:spPr>
      <dgm:t>
        <a:bodyPr lIns="0" tIns="0" rIns="0" bIns="91440"/>
        <a:lstStyle/>
        <a:p>
          <a:pPr>
            <a:lnSpc>
              <a:spcPct val="114000"/>
            </a:lnSpc>
          </a:pPr>
          <a:r>
            <a:rPr lang="en-US" sz="1300" b="1" dirty="0"/>
            <a:t>Raw material network</a:t>
          </a:r>
          <a:endParaRPr lang="en-AU" sz="1300" b="1" dirty="0"/>
        </a:p>
      </dgm:t>
    </dgm:pt>
    <dgm:pt modelId="{590203FA-927F-42B0-8D87-1C9174171B3D}" type="parTrans" cxnId="{2AD5CE70-F63C-4753-A9B9-BDD2AC32DBB2}">
      <dgm:prSet/>
      <dgm:spPr/>
      <dgm:t>
        <a:bodyPr/>
        <a:lstStyle/>
        <a:p>
          <a:pPr>
            <a:lnSpc>
              <a:spcPct val="114000"/>
            </a:lnSpc>
          </a:pPr>
          <a:endParaRPr lang="en-AU" b="1"/>
        </a:p>
      </dgm:t>
    </dgm:pt>
    <dgm:pt modelId="{D77A144D-B29D-4AB6-8AF4-9EBF7D6C1D26}" type="sibTrans" cxnId="{2AD5CE70-F63C-4753-A9B9-BDD2AC32DBB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flood" dir="t"/>
        </a:scene3d>
        <a:sp3d>
          <a:bevelB/>
        </a:sp3d>
      </dgm:spPr>
      <dgm:t>
        <a:bodyPr/>
        <a:lstStyle/>
        <a:p>
          <a:pPr>
            <a:lnSpc>
              <a:spcPct val="114000"/>
            </a:lnSpc>
          </a:pPr>
          <a:endParaRPr lang="en-AU" b="1"/>
        </a:p>
      </dgm:t>
    </dgm:pt>
    <dgm:pt modelId="{2A6D30D8-901F-400A-892F-1789180CD3B6}">
      <dgm:prSet phldrT="[Text]" custT="1"/>
      <dgm:spPr>
        <a:scene3d>
          <a:camera prst="orthographicFront"/>
          <a:lightRig rig="flood" dir="t"/>
        </a:scene3d>
        <a:sp3d prstMaterial="dkEdge">
          <a:bevelT w="50800" h="50800"/>
        </a:sp3d>
      </dgm:spPr>
      <dgm:t>
        <a:bodyPr lIns="0" tIns="0" rIns="0" bIns="91440"/>
        <a:lstStyle/>
        <a:p>
          <a:pPr>
            <a:lnSpc>
              <a:spcPct val="114000"/>
            </a:lnSpc>
          </a:pPr>
          <a:r>
            <a:rPr lang="en-US" sz="1300" b="1" dirty="0"/>
            <a:t>Production networks</a:t>
          </a:r>
          <a:endParaRPr lang="en-AU" sz="1300" b="1" dirty="0"/>
        </a:p>
      </dgm:t>
    </dgm:pt>
    <dgm:pt modelId="{3260C1E3-8FFC-4108-8E6E-CF70D22E1D63}" type="parTrans" cxnId="{4690920E-C5D2-47F7-8702-19CEB78D9C99}">
      <dgm:prSet/>
      <dgm:spPr/>
      <dgm:t>
        <a:bodyPr/>
        <a:lstStyle/>
        <a:p>
          <a:pPr>
            <a:lnSpc>
              <a:spcPct val="114000"/>
            </a:lnSpc>
          </a:pPr>
          <a:endParaRPr lang="en-AU" b="1"/>
        </a:p>
      </dgm:t>
    </dgm:pt>
    <dgm:pt modelId="{99B0A207-FF86-4F1F-A261-5803B432E09C}" type="sibTrans" cxnId="{4690920E-C5D2-47F7-8702-19CEB78D9C9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flood" dir="t"/>
        </a:scene3d>
        <a:sp3d>
          <a:bevelB/>
        </a:sp3d>
      </dgm:spPr>
      <dgm:t>
        <a:bodyPr/>
        <a:lstStyle/>
        <a:p>
          <a:pPr>
            <a:lnSpc>
              <a:spcPct val="114000"/>
            </a:lnSpc>
          </a:pPr>
          <a:endParaRPr lang="en-AU" b="1"/>
        </a:p>
      </dgm:t>
    </dgm:pt>
    <dgm:pt modelId="{4C7B5EBA-6B94-489F-AB08-6F8816FF5BFC}">
      <dgm:prSet phldrT="[Text]" custT="1"/>
      <dgm:spPr>
        <a:scene3d>
          <a:camera prst="orthographicFront"/>
          <a:lightRig rig="flood" dir="t"/>
        </a:scene3d>
        <a:sp3d prstMaterial="dkEdge">
          <a:bevelT w="50800" h="50800"/>
        </a:sp3d>
      </dgm:spPr>
      <dgm:t>
        <a:bodyPr lIns="0" tIns="0" rIns="0" bIns="91440"/>
        <a:lstStyle/>
        <a:p>
          <a:pPr>
            <a:lnSpc>
              <a:spcPct val="114000"/>
            </a:lnSpc>
          </a:pPr>
          <a:r>
            <a:rPr lang="en-US" sz="1300" b="1" dirty="0"/>
            <a:t>Export networks</a:t>
          </a:r>
          <a:endParaRPr lang="en-AU" sz="1300" b="1" dirty="0"/>
        </a:p>
      </dgm:t>
    </dgm:pt>
    <dgm:pt modelId="{809284AF-1C5F-4470-9F8E-F8B813C545FF}" type="parTrans" cxnId="{BB00E6F7-4EF3-46D9-8B1F-CD3D25DA2886}">
      <dgm:prSet/>
      <dgm:spPr/>
      <dgm:t>
        <a:bodyPr/>
        <a:lstStyle/>
        <a:p>
          <a:pPr>
            <a:lnSpc>
              <a:spcPct val="114000"/>
            </a:lnSpc>
          </a:pPr>
          <a:endParaRPr lang="en-AU" b="1"/>
        </a:p>
      </dgm:t>
    </dgm:pt>
    <dgm:pt modelId="{2DBDDC77-BF2B-46FD-A23B-38B8D186C785}" type="sibTrans" cxnId="{BB00E6F7-4EF3-46D9-8B1F-CD3D25DA288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14000"/>
            </a:lnSpc>
          </a:pPr>
          <a:endParaRPr lang="en-AU" b="1"/>
        </a:p>
      </dgm:t>
    </dgm:pt>
    <dgm:pt modelId="{CFB59DB1-5A85-449C-BED4-F0A8035F6213}">
      <dgm:prSet phldrT="[Text]" custT="1"/>
      <dgm:spPr>
        <a:scene3d>
          <a:camera prst="orthographicFront"/>
          <a:lightRig rig="flood" dir="t"/>
        </a:scene3d>
        <a:sp3d prstMaterial="dkEdge">
          <a:bevelT w="50800" h="50800"/>
        </a:sp3d>
      </dgm:spPr>
      <dgm:t>
        <a:bodyPr lIns="0" tIns="0" rIns="0" bIns="91440"/>
        <a:lstStyle/>
        <a:p>
          <a:pPr>
            <a:lnSpc>
              <a:spcPct val="114000"/>
            </a:lnSpc>
          </a:pPr>
          <a:r>
            <a:rPr lang="en-US" sz="1300" b="1" dirty="0" err="1"/>
            <a:t>Maketing</a:t>
          </a:r>
          <a:r>
            <a:rPr lang="en-US" sz="1300" b="1" dirty="0"/>
            <a:t> networks</a:t>
          </a:r>
          <a:endParaRPr lang="en-AU" sz="1300" b="1" dirty="0"/>
        </a:p>
      </dgm:t>
    </dgm:pt>
    <dgm:pt modelId="{4DC3777F-A84F-4392-AB2C-08D91F86ED90}" type="parTrans" cxnId="{527402C8-CF74-4ACA-9BDE-584FD6058E85}">
      <dgm:prSet/>
      <dgm:spPr/>
      <dgm:t>
        <a:bodyPr/>
        <a:lstStyle/>
        <a:p>
          <a:pPr>
            <a:lnSpc>
              <a:spcPct val="114000"/>
            </a:lnSpc>
          </a:pPr>
          <a:endParaRPr lang="en-AU" b="1"/>
        </a:p>
      </dgm:t>
    </dgm:pt>
    <dgm:pt modelId="{7E43431C-B8EB-440E-911B-AC82160C02C6}" type="sibTrans" cxnId="{527402C8-CF74-4ACA-9BDE-584FD6058E85}">
      <dgm:prSet/>
      <dgm:spPr/>
      <dgm:t>
        <a:bodyPr/>
        <a:lstStyle/>
        <a:p>
          <a:pPr>
            <a:lnSpc>
              <a:spcPct val="114000"/>
            </a:lnSpc>
          </a:pPr>
          <a:endParaRPr lang="en-AU" b="1"/>
        </a:p>
      </dgm:t>
    </dgm:pt>
    <dgm:pt modelId="{E5B849E2-AD98-4756-8E67-4AAA7B1C48DE}">
      <dgm:prSet phldrT="[Text]" custT="1"/>
      <dgm:spPr>
        <a:scene3d>
          <a:camera prst="orthographicFront"/>
          <a:lightRig rig="flood" dir="t"/>
        </a:scene3d>
        <a:sp3d prstMaterial="dkEdge">
          <a:bevelT w="50800" h="50800"/>
        </a:sp3d>
      </dgm:spPr>
      <dgm:t>
        <a:bodyPr lIns="0" tIns="0" rIns="0" bIns="91440"/>
        <a:lstStyle/>
        <a:p>
          <a:pPr>
            <a:lnSpc>
              <a:spcPct val="114000"/>
            </a:lnSpc>
          </a:pPr>
          <a:r>
            <a:rPr lang="en-US" sz="1250" b="1" dirty="0"/>
            <a:t>Semi-finished Goods networks</a:t>
          </a:r>
          <a:endParaRPr lang="en-AU" sz="1250" b="1" dirty="0"/>
        </a:p>
      </dgm:t>
    </dgm:pt>
    <dgm:pt modelId="{2F4063DD-E65E-48AF-A600-DE2A132E38B2}" type="sibTrans" cxnId="{81C46213-DF1A-485C-8EAA-25F83231FEB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flood" dir="t"/>
        </a:scene3d>
        <a:sp3d/>
      </dgm:spPr>
      <dgm:t>
        <a:bodyPr/>
        <a:lstStyle/>
        <a:p>
          <a:pPr>
            <a:lnSpc>
              <a:spcPct val="114000"/>
            </a:lnSpc>
          </a:pPr>
          <a:endParaRPr lang="en-AU" b="1"/>
        </a:p>
      </dgm:t>
    </dgm:pt>
    <dgm:pt modelId="{F732AF16-3030-4799-9941-7AC383B976EC}" type="parTrans" cxnId="{81C46213-DF1A-485C-8EAA-25F83231FEBC}">
      <dgm:prSet/>
      <dgm:spPr/>
      <dgm:t>
        <a:bodyPr/>
        <a:lstStyle/>
        <a:p>
          <a:pPr>
            <a:lnSpc>
              <a:spcPct val="114000"/>
            </a:lnSpc>
          </a:pPr>
          <a:endParaRPr lang="en-AU" b="1"/>
        </a:p>
      </dgm:t>
    </dgm:pt>
    <dgm:pt modelId="{3E2935FE-A318-4D85-88A1-132ED29682D4}" type="pres">
      <dgm:prSet presAssocID="{65601471-6917-464A-A607-50BCA51113B8}" presName="Name0" presStyleCnt="0">
        <dgm:presLayoutVars>
          <dgm:dir/>
          <dgm:resizeHandles val="exact"/>
        </dgm:presLayoutVars>
      </dgm:prSet>
      <dgm:spPr/>
    </dgm:pt>
    <dgm:pt modelId="{169E91B1-80FF-47C8-93EE-8AFF689D768C}" type="pres">
      <dgm:prSet presAssocID="{D74401A3-CBBB-4AB6-8D57-2CBA858D13C5}" presName="node" presStyleLbl="node1" presStyleIdx="0" presStyleCnt="5" custScaleX="110000" custScaleY="90909" custLinFactNeighborY="485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F0DD4CB-3562-445E-B6AA-BFBF852BE3A1}" type="pres">
      <dgm:prSet presAssocID="{D77A144D-B29D-4AB6-8AF4-9EBF7D6C1D26}" presName="sibTrans" presStyleLbl="sibTrans2D1" presStyleIdx="0" presStyleCnt="4" custScaleX="113333" custScaleY="55888"/>
      <dgm:spPr/>
      <dgm:t>
        <a:bodyPr/>
        <a:lstStyle/>
        <a:p>
          <a:endParaRPr lang="en-US"/>
        </a:p>
      </dgm:t>
    </dgm:pt>
    <dgm:pt modelId="{F73A7619-CB3B-436C-8669-3E6DB6100834}" type="pres">
      <dgm:prSet presAssocID="{D77A144D-B29D-4AB6-8AF4-9EBF7D6C1D2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347B38B-C0C1-46AD-8511-60B3D07D99BA}" type="pres">
      <dgm:prSet presAssocID="{E5B849E2-AD98-4756-8E67-4AAA7B1C48DE}" presName="node" presStyleLbl="node1" presStyleIdx="1" presStyleCnt="5" custScaleX="109594" custScaleY="90909" custLinFactNeighborY="485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67C0925-792E-4070-BA31-A7180B6E07AB}" type="pres">
      <dgm:prSet presAssocID="{2F4063DD-E65E-48AF-A600-DE2A132E38B2}" presName="sibTrans" presStyleLbl="sibTrans2D1" presStyleIdx="1" presStyleCnt="4" custScaleX="113333" custScaleY="55888"/>
      <dgm:spPr/>
      <dgm:t>
        <a:bodyPr/>
        <a:lstStyle/>
        <a:p>
          <a:endParaRPr lang="en-US"/>
        </a:p>
      </dgm:t>
    </dgm:pt>
    <dgm:pt modelId="{755E2629-4493-4679-9683-5041A08CA089}" type="pres">
      <dgm:prSet presAssocID="{2F4063DD-E65E-48AF-A600-DE2A132E38B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3A79AF3-18A9-4037-BD8E-A046BA57D0C0}" type="pres">
      <dgm:prSet presAssocID="{2A6D30D8-901F-400A-892F-1789180CD3B6}" presName="node" presStyleLbl="node1" presStyleIdx="2" presStyleCnt="5" custScaleX="110000" custScaleY="90909" custLinFactNeighborY="485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0B196A4-10EF-41D7-89BE-BBA3737EA143}" type="pres">
      <dgm:prSet presAssocID="{99B0A207-FF86-4F1F-A261-5803B432E09C}" presName="sibTrans" presStyleLbl="sibTrans2D1" presStyleIdx="2" presStyleCnt="4" custScaleX="113333" custScaleY="55888"/>
      <dgm:spPr/>
      <dgm:t>
        <a:bodyPr/>
        <a:lstStyle/>
        <a:p>
          <a:endParaRPr lang="en-US"/>
        </a:p>
      </dgm:t>
    </dgm:pt>
    <dgm:pt modelId="{641D2E3E-3E74-43C4-B7E6-1BF8EFDDB670}" type="pres">
      <dgm:prSet presAssocID="{99B0A207-FF86-4F1F-A261-5803B432E09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C1DC99D-0FB1-4B8A-A4AC-C381903C035D}" type="pres">
      <dgm:prSet presAssocID="{4C7B5EBA-6B94-489F-AB08-6F8816FF5BFC}" presName="node" presStyleLbl="node1" presStyleIdx="3" presStyleCnt="5" custScaleX="110000" custScaleY="90909" custLinFactNeighborY="485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D8E4D8E-3576-4BFB-BF97-3F7BD28CD6D7}" type="pres">
      <dgm:prSet presAssocID="{2DBDDC77-BF2B-46FD-A23B-38B8D186C785}" presName="sibTrans" presStyleLbl="sibTrans2D1" presStyleIdx="3" presStyleCnt="4" custScaleX="113333" custScaleY="55888"/>
      <dgm:spPr/>
      <dgm:t>
        <a:bodyPr/>
        <a:lstStyle/>
        <a:p>
          <a:endParaRPr lang="en-US"/>
        </a:p>
      </dgm:t>
    </dgm:pt>
    <dgm:pt modelId="{1F1381E9-CD7C-4DC5-BBAC-F95E246E5D29}" type="pres">
      <dgm:prSet presAssocID="{2DBDDC77-BF2B-46FD-A23B-38B8D186C78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3F08DC1-CCAE-4643-B3F7-8BC944983BC4}" type="pres">
      <dgm:prSet presAssocID="{CFB59DB1-5A85-449C-BED4-F0A8035F6213}" presName="node" presStyleLbl="node1" presStyleIdx="4" presStyleCnt="5" custScaleX="110000" custScaleY="90909" custLinFactNeighborY="219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2AD5CE70-F63C-4753-A9B9-BDD2AC32DBB2}" srcId="{65601471-6917-464A-A607-50BCA51113B8}" destId="{D74401A3-CBBB-4AB6-8D57-2CBA858D13C5}" srcOrd="0" destOrd="0" parTransId="{590203FA-927F-42B0-8D87-1C9174171B3D}" sibTransId="{D77A144D-B29D-4AB6-8AF4-9EBF7D6C1D26}"/>
    <dgm:cxn modelId="{B3235023-6911-44DA-AA62-D46A9C776F40}" type="presOf" srcId="{2DBDDC77-BF2B-46FD-A23B-38B8D186C785}" destId="{1F1381E9-CD7C-4DC5-BBAC-F95E246E5D29}" srcOrd="1" destOrd="0" presId="urn:microsoft.com/office/officeart/2005/8/layout/process1"/>
    <dgm:cxn modelId="{527402C8-CF74-4ACA-9BDE-584FD6058E85}" srcId="{65601471-6917-464A-A607-50BCA51113B8}" destId="{CFB59DB1-5A85-449C-BED4-F0A8035F6213}" srcOrd="4" destOrd="0" parTransId="{4DC3777F-A84F-4392-AB2C-08D91F86ED90}" sibTransId="{7E43431C-B8EB-440E-911B-AC82160C02C6}"/>
    <dgm:cxn modelId="{E945F843-8DD2-4E07-A654-A3B654E17FDC}" type="presOf" srcId="{2F4063DD-E65E-48AF-A600-DE2A132E38B2}" destId="{C67C0925-792E-4070-BA31-A7180B6E07AB}" srcOrd="0" destOrd="0" presId="urn:microsoft.com/office/officeart/2005/8/layout/process1"/>
    <dgm:cxn modelId="{0109D7EA-FA16-4F8F-A050-277A559DE478}" type="presOf" srcId="{2F4063DD-E65E-48AF-A600-DE2A132E38B2}" destId="{755E2629-4493-4679-9683-5041A08CA089}" srcOrd="1" destOrd="0" presId="urn:microsoft.com/office/officeart/2005/8/layout/process1"/>
    <dgm:cxn modelId="{6BEE4DC0-C214-42FE-B293-0E6658FC8869}" type="presOf" srcId="{99B0A207-FF86-4F1F-A261-5803B432E09C}" destId="{641D2E3E-3E74-43C4-B7E6-1BF8EFDDB670}" srcOrd="1" destOrd="0" presId="urn:microsoft.com/office/officeart/2005/8/layout/process1"/>
    <dgm:cxn modelId="{81C46213-DF1A-485C-8EAA-25F83231FEBC}" srcId="{65601471-6917-464A-A607-50BCA51113B8}" destId="{E5B849E2-AD98-4756-8E67-4AAA7B1C48DE}" srcOrd="1" destOrd="0" parTransId="{F732AF16-3030-4799-9941-7AC383B976EC}" sibTransId="{2F4063DD-E65E-48AF-A600-DE2A132E38B2}"/>
    <dgm:cxn modelId="{FAC6D862-6937-489F-B1F7-E3876CECF2B7}" type="presOf" srcId="{CFB59DB1-5A85-449C-BED4-F0A8035F6213}" destId="{E3F08DC1-CCAE-4643-B3F7-8BC944983BC4}" srcOrd="0" destOrd="0" presId="urn:microsoft.com/office/officeart/2005/8/layout/process1"/>
    <dgm:cxn modelId="{AB8B2EE2-BE34-4BBF-B48C-C2CCC56842FE}" type="presOf" srcId="{D77A144D-B29D-4AB6-8AF4-9EBF7D6C1D26}" destId="{2F0DD4CB-3562-445E-B6AA-BFBF852BE3A1}" srcOrd="0" destOrd="0" presId="urn:microsoft.com/office/officeart/2005/8/layout/process1"/>
    <dgm:cxn modelId="{BB00E6F7-4EF3-46D9-8B1F-CD3D25DA2886}" srcId="{65601471-6917-464A-A607-50BCA51113B8}" destId="{4C7B5EBA-6B94-489F-AB08-6F8816FF5BFC}" srcOrd="3" destOrd="0" parTransId="{809284AF-1C5F-4470-9F8E-F8B813C545FF}" sibTransId="{2DBDDC77-BF2B-46FD-A23B-38B8D186C785}"/>
    <dgm:cxn modelId="{B3CA61BA-9766-4181-8D16-5C2A8037449A}" type="presOf" srcId="{99B0A207-FF86-4F1F-A261-5803B432E09C}" destId="{80B196A4-10EF-41D7-89BE-BBA3737EA143}" srcOrd="0" destOrd="0" presId="urn:microsoft.com/office/officeart/2005/8/layout/process1"/>
    <dgm:cxn modelId="{949D784E-9E5E-47E3-B739-E8941EAC9F4A}" type="presOf" srcId="{D77A144D-B29D-4AB6-8AF4-9EBF7D6C1D26}" destId="{F73A7619-CB3B-436C-8669-3E6DB6100834}" srcOrd="1" destOrd="0" presId="urn:microsoft.com/office/officeart/2005/8/layout/process1"/>
    <dgm:cxn modelId="{74566E33-3B59-4040-84E8-3FA45FA9C2A4}" type="presOf" srcId="{D74401A3-CBBB-4AB6-8D57-2CBA858D13C5}" destId="{169E91B1-80FF-47C8-93EE-8AFF689D768C}" srcOrd="0" destOrd="0" presId="urn:microsoft.com/office/officeart/2005/8/layout/process1"/>
    <dgm:cxn modelId="{228036C1-0F06-49DF-9FB3-9A368B6AC4B2}" type="presOf" srcId="{2DBDDC77-BF2B-46FD-A23B-38B8D186C785}" destId="{AD8E4D8E-3576-4BFB-BF97-3F7BD28CD6D7}" srcOrd="0" destOrd="0" presId="urn:microsoft.com/office/officeart/2005/8/layout/process1"/>
    <dgm:cxn modelId="{9E045AA5-E8CD-4F95-A1B5-F95FDC73087F}" type="presOf" srcId="{65601471-6917-464A-A607-50BCA51113B8}" destId="{3E2935FE-A318-4D85-88A1-132ED29682D4}" srcOrd="0" destOrd="0" presId="urn:microsoft.com/office/officeart/2005/8/layout/process1"/>
    <dgm:cxn modelId="{89AC3C7D-9A46-4C3A-9FC9-3F1988FA43D2}" type="presOf" srcId="{2A6D30D8-901F-400A-892F-1789180CD3B6}" destId="{03A79AF3-18A9-4037-BD8E-A046BA57D0C0}" srcOrd="0" destOrd="0" presId="urn:microsoft.com/office/officeart/2005/8/layout/process1"/>
    <dgm:cxn modelId="{6031C7E6-6D9C-443A-A8EA-E7192681D231}" type="presOf" srcId="{4C7B5EBA-6B94-489F-AB08-6F8816FF5BFC}" destId="{1C1DC99D-0FB1-4B8A-A4AC-C381903C035D}" srcOrd="0" destOrd="0" presId="urn:microsoft.com/office/officeart/2005/8/layout/process1"/>
    <dgm:cxn modelId="{BC38DD7B-DF2E-46B0-B19F-5E6B6E11454D}" type="presOf" srcId="{E5B849E2-AD98-4756-8E67-4AAA7B1C48DE}" destId="{A347B38B-C0C1-46AD-8511-60B3D07D99BA}" srcOrd="0" destOrd="0" presId="urn:microsoft.com/office/officeart/2005/8/layout/process1"/>
    <dgm:cxn modelId="{4690920E-C5D2-47F7-8702-19CEB78D9C99}" srcId="{65601471-6917-464A-A607-50BCA51113B8}" destId="{2A6D30D8-901F-400A-892F-1789180CD3B6}" srcOrd="2" destOrd="0" parTransId="{3260C1E3-8FFC-4108-8E6E-CF70D22E1D63}" sibTransId="{99B0A207-FF86-4F1F-A261-5803B432E09C}"/>
    <dgm:cxn modelId="{269DFF19-3281-46A7-B09F-92159BE57EF3}" type="presParOf" srcId="{3E2935FE-A318-4D85-88A1-132ED29682D4}" destId="{169E91B1-80FF-47C8-93EE-8AFF689D768C}" srcOrd="0" destOrd="0" presId="urn:microsoft.com/office/officeart/2005/8/layout/process1"/>
    <dgm:cxn modelId="{06FA27E3-85D1-43E2-8FFE-59F3A70D875E}" type="presParOf" srcId="{3E2935FE-A318-4D85-88A1-132ED29682D4}" destId="{2F0DD4CB-3562-445E-B6AA-BFBF852BE3A1}" srcOrd="1" destOrd="0" presId="urn:microsoft.com/office/officeart/2005/8/layout/process1"/>
    <dgm:cxn modelId="{24B0B8A6-ACF2-4FC2-BD2E-A8549AF6123A}" type="presParOf" srcId="{2F0DD4CB-3562-445E-B6AA-BFBF852BE3A1}" destId="{F73A7619-CB3B-436C-8669-3E6DB6100834}" srcOrd="0" destOrd="0" presId="urn:microsoft.com/office/officeart/2005/8/layout/process1"/>
    <dgm:cxn modelId="{446501E1-D6C8-4A33-BB52-9212AFC578F4}" type="presParOf" srcId="{3E2935FE-A318-4D85-88A1-132ED29682D4}" destId="{A347B38B-C0C1-46AD-8511-60B3D07D99BA}" srcOrd="2" destOrd="0" presId="urn:microsoft.com/office/officeart/2005/8/layout/process1"/>
    <dgm:cxn modelId="{0E475DEC-4A9E-4B66-8A53-A8F13450DE58}" type="presParOf" srcId="{3E2935FE-A318-4D85-88A1-132ED29682D4}" destId="{C67C0925-792E-4070-BA31-A7180B6E07AB}" srcOrd="3" destOrd="0" presId="urn:microsoft.com/office/officeart/2005/8/layout/process1"/>
    <dgm:cxn modelId="{0A52C6BA-AD29-428D-884A-D3F3E736E2E0}" type="presParOf" srcId="{C67C0925-792E-4070-BA31-A7180B6E07AB}" destId="{755E2629-4493-4679-9683-5041A08CA089}" srcOrd="0" destOrd="0" presId="urn:microsoft.com/office/officeart/2005/8/layout/process1"/>
    <dgm:cxn modelId="{98305317-E043-4A6E-B423-1A3F71307997}" type="presParOf" srcId="{3E2935FE-A318-4D85-88A1-132ED29682D4}" destId="{03A79AF3-18A9-4037-BD8E-A046BA57D0C0}" srcOrd="4" destOrd="0" presId="urn:microsoft.com/office/officeart/2005/8/layout/process1"/>
    <dgm:cxn modelId="{F945E728-B523-420A-AD20-51143E6DE7DA}" type="presParOf" srcId="{3E2935FE-A318-4D85-88A1-132ED29682D4}" destId="{80B196A4-10EF-41D7-89BE-BBA3737EA143}" srcOrd="5" destOrd="0" presId="urn:microsoft.com/office/officeart/2005/8/layout/process1"/>
    <dgm:cxn modelId="{4D4BD419-5588-4715-895E-82520B3EF78A}" type="presParOf" srcId="{80B196A4-10EF-41D7-89BE-BBA3737EA143}" destId="{641D2E3E-3E74-43C4-B7E6-1BF8EFDDB670}" srcOrd="0" destOrd="0" presId="urn:microsoft.com/office/officeart/2005/8/layout/process1"/>
    <dgm:cxn modelId="{EF107AA5-63F6-48F3-89BA-BD2FC4AAD1D6}" type="presParOf" srcId="{3E2935FE-A318-4D85-88A1-132ED29682D4}" destId="{1C1DC99D-0FB1-4B8A-A4AC-C381903C035D}" srcOrd="6" destOrd="0" presId="urn:microsoft.com/office/officeart/2005/8/layout/process1"/>
    <dgm:cxn modelId="{F886E141-65A6-483D-843E-49615E4B9278}" type="presParOf" srcId="{3E2935FE-A318-4D85-88A1-132ED29682D4}" destId="{AD8E4D8E-3576-4BFB-BF97-3F7BD28CD6D7}" srcOrd="7" destOrd="0" presId="urn:microsoft.com/office/officeart/2005/8/layout/process1"/>
    <dgm:cxn modelId="{EE72FD8C-390A-45A5-8E44-8DDBB09A77EB}" type="presParOf" srcId="{AD8E4D8E-3576-4BFB-BF97-3F7BD28CD6D7}" destId="{1F1381E9-CD7C-4DC5-BBAC-F95E246E5D29}" srcOrd="0" destOrd="0" presId="urn:microsoft.com/office/officeart/2005/8/layout/process1"/>
    <dgm:cxn modelId="{81D956B3-92F2-4F5B-8F52-882E79AA62BF}" type="presParOf" srcId="{3E2935FE-A318-4D85-88A1-132ED29682D4}" destId="{E3F08DC1-CCAE-4643-B3F7-8BC944983BC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127361-5F7D-48E9-BA06-710926CF8F7A}" type="doc">
      <dgm:prSet loTypeId="urn:microsoft.com/office/officeart/2005/8/layout/orgChart1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B62DFBC3-4CB8-4E3C-8C8F-8F79A21C35E1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67D7E304-D821-4E4A-9662-8F31C27FA480}" type="parTrans" cxnId="{F1685B39-62A6-41B1-A49F-E9B1F4E4BDDB}">
      <dgm:prSet/>
      <dgm:spPr/>
      <dgm:t>
        <a:bodyPr/>
        <a:lstStyle/>
        <a:p>
          <a:endParaRPr lang="en-AU"/>
        </a:p>
      </dgm:t>
    </dgm:pt>
    <dgm:pt modelId="{39E2EA47-14F7-4A1F-8287-6B0A2B8AAD11}" type="sibTrans" cxnId="{F1685B39-62A6-41B1-A49F-E9B1F4E4BDDB}">
      <dgm:prSet/>
      <dgm:spPr/>
      <dgm:t>
        <a:bodyPr/>
        <a:lstStyle/>
        <a:p>
          <a:endParaRPr lang="en-AU"/>
        </a:p>
      </dgm:t>
    </dgm:pt>
    <dgm:pt modelId="{4E855F45-38C2-40B1-8D3F-42483952AF3E}" type="asst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B2ADDDB-2859-4D88-961C-F25DC981C9B3}" type="parTrans" cxnId="{13CC7F93-D1DF-4DDC-A0C0-732C6D704515}">
      <dgm:prSet/>
      <dgm:spPr>
        <a:ln w="9525"/>
      </dgm:spPr>
      <dgm:t>
        <a:bodyPr/>
        <a:lstStyle/>
        <a:p>
          <a:endParaRPr lang="en-AU"/>
        </a:p>
      </dgm:t>
    </dgm:pt>
    <dgm:pt modelId="{711F6DD6-61E7-47E9-BCD3-F8B3556943F9}" type="sibTrans" cxnId="{13CC7F93-D1DF-4DDC-A0C0-732C6D704515}">
      <dgm:prSet/>
      <dgm:spPr/>
      <dgm:t>
        <a:bodyPr/>
        <a:lstStyle/>
        <a:p>
          <a:endParaRPr lang="en-AU"/>
        </a:p>
      </dgm:t>
    </dgm:pt>
    <dgm:pt modelId="{750670FD-F338-4B40-9693-390E86B64C2E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BA91F1F6-970A-4A4D-9D93-FBA5C123C440}" type="parTrans" cxnId="{72EABCE7-E897-4E2B-B580-84AB926A62A9}">
      <dgm:prSet/>
      <dgm:spPr/>
      <dgm:t>
        <a:bodyPr/>
        <a:lstStyle/>
        <a:p>
          <a:endParaRPr lang="en-AU"/>
        </a:p>
      </dgm:t>
    </dgm:pt>
    <dgm:pt modelId="{01F5EAA9-1A3C-46A6-B0BB-4CFF19478B8E}" type="sibTrans" cxnId="{72EABCE7-E897-4E2B-B580-84AB926A62A9}">
      <dgm:prSet/>
      <dgm:spPr/>
      <dgm:t>
        <a:bodyPr/>
        <a:lstStyle/>
        <a:p>
          <a:endParaRPr lang="en-AU"/>
        </a:p>
      </dgm:t>
    </dgm:pt>
    <dgm:pt modelId="{6CB5F966-0DC8-4E3D-9147-0AC61CE3B1BA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B766F077-64C8-46C2-9CDC-83648169B70A}" type="parTrans" cxnId="{DF63D2C4-326B-44F9-8BFD-CAF4DCF5FB73}">
      <dgm:prSet/>
      <dgm:spPr>
        <a:ln w="9525"/>
      </dgm:spPr>
      <dgm:t>
        <a:bodyPr/>
        <a:lstStyle/>
        <a:p>
          <a:endParaRPr lang="en-AU"/>
        </a:p>
      </dgm:t>
    </dgm:pt>
    <dgm:pt modelId="{EE5CE7F9-DBC4-46D8-AF56-D9075AC9EBE9}" type="sibTrans" cxnId="{DF63D2C4-326B-44F9-8BFD-CAF4DCF5FB73}">
      <dgm:prSet/>
      <dgm:spPr/>
      <dgm:t>
        <a:bodyPr/>
        <a:lstStyle/>
        <a:p>
          <a:endParaRPr lang="en-AU"/>
        </a:p>
      </dgm:t>
    </dgm:pt>
    <dgm:pt modelId="{FDD14162-08E7-464D-9692-B29B6D907F09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9E935554-0F7A-4B97-A745-A51F51F3887B}" type="parTrans" cxnId="{C119897A-14D8-4E2C-8481-8B692176E6BB}">
      <dgm:prSet/>
      <dgm:spPr>
        <a:ln w="9525"/>
      </dgm:spPr>
      <dgm:t>
        <a:bodyPr/>
        <a:lstStyle/>
        <a:p>
          <a:endParaRPr lang="en-AU"/>
        </a:p>
      </dgm:t>
    </dgm:pt>
    <dgm:pt modelId="{E779F47E-65CA-4DFF-9566-073E4949C529}" type="sibTrans" cxnId="{C119897A-14D8-4E2C-8481-8B692176E6BB}">
      <dgm:prSet/>
      <dgm:spPr/>
      <dgm:t>
        <a:bodyPr/>
        <a:lstStyle/>
        <a:p>
          <a:endParaRPr lang="en-AU"/>
        </a:p>
      </dgm:t>
    </dgm:pt>
    <dgm:pt modelId="{F6AF37EE-A644-44E5-9FCF-4B6A47285426}" type="pres">
      <dgm:prSet presAssocID="{60127361-5F7D-48E9-BA06-710926CF8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C8F2D0-477C-48B2-BFFE-ECC7BB8D37C4}" type="pres">
      <dgm:prSet presAssocID="{B62DFBC3-4CB8-4E3C-8C8F-8F79A21C35E1}" presName="hierRoot1" presStyleCnt="0">
        <dgm:presLayoutVars>
          <dgm:hierBranch val="init"/>
        </dgm:presLayoutVars>
      </dgm:prSet>
      <dgm:spPr/>
    </dgm:pt>
    <dgm:pt modelId="{112A56FC-6E6E-4C27-9396-10302B28DB5F}" type="pres">
      <dgm:prSet presAssocID="{B62DFBC3-4CB8-4E3C-8C8F-8F79A21C35E1}" presName="rootComposite1" presStyleCnt="0"/>
      <dgm:spPr/>
    </dgm:pt>
    <dgm:pt modelId="{7980ED93-EEBF-4F37-A3AD-821EEDF28FAB}" type="pres">
      <dgm:prSet presAssocID="{B62DFBC3-4CB8-4E3C-8C8F-8F79A21C35E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E5368C-53D9-4BA9-977B-C59387583F79}" type="pres">
      <dgm:prSet presAssocID="{B62DFBC3-4CB8-4E3C-8C8F-8F79A21C35E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A52D828-D6B8-48B4-A3D5-DAD15E8BB340}" type="pres">
      <dgm:prSet presAssocID="{B62DFBC3-4CB8-4E3C-8C8F-8F79A21C35E1}" presName="hierChild2" presStyleCnt="0"/>
      <dgm:spPr/>
    </dgm:pt>
    <dgm:pt modelId="{078C52CF-4662-43CC-A626-0ADF9168667A}" type="pres">
      <dgm:prSet presAssocID="{BA91F1F6-970A-4A4D-9D93-FBA5C123C44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753931BD-BC4A-406D-A0A9-CBE1FCF993F7}" type="pres">
      <dgm:prSet presAssocID="{750670FD-F338-4B40-9693-390E86B64C2E}" presName="hierRoot2" presStyleCnt="0">
        <dgm:presLayoutVars>
          <dgm:hierBranch val="init"/>
        </dgm:presLayoutVars>
      </dgm:prSet>
      <dgm:spPr/>
    </dgm:pt>
    <dgm:pt modelId="{4965B57D-E2EC-4534-999E-7C88919D4B76}" type="pres">
      <dgm:prSet presAssocID="{750670FD-F338-4B40-9693-390E86B64C2E}" presName="rootComposite" presStyleCnt="0"/>
      <dgm:spPr/>
    </dgm:pt>
    <dgm:pt modelId="{FB182964-5567-4838-AAAD-9AD3729C3F06}" type="pres">
      <dgm:prSet presAssocID="{750670FD-F338-4B40-9693-390E86B64C2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31A67E-ED95-459A-909D-5AEC8987AD0C}" type="pres">
      <dgm:prSet presAssocID="{750670FD-F338-4B40-9693-390E86B64C2E}" presName="rootConnector" presStyleLbl="node2" presStyleIdx="0" presStyleCnt="3"/>
      <dgm:spPr/>
      <dgm:t>
        <a:bodyPr/>
        <a:lstStyle/>
        <a:p>
          <a:endParaRPr lang="en-US"/>
        </a:p>
      </dgm:t>
    </dgm:pt>
    <dgm:pt modelId="{436CEDC5-F7C7-4593-A626-E6CDC99205ED}" type="pres">
      <dgm:prSet presAssocID="{750670FD-F338-4B40-9693-390E86B64C2E}" presName="hierChild4" presStyleCnt="0"/>
      <dgm:spPr/>
    </dgm:pt>
    <dgm:pt modelId="{B7460513-04FD-4936-8482-E4692B03E46D}" type="pres">
      <dgm:prSet presAssocID="{750670FD-F338-4B40-9693-390E86B64C2E}" presName="hierChild5" presStyleCnt="0"/>
      <dgm:spPr/>
    </dgm:pt>
    <dgm:pt modelId="{C1927150-7112-4F7A-BB99-43E0C808B296}" type="pres">
      <dgm:prSet presAssocID="{B766F077-64C8-46C2-9CDC-83648169B70A}" presName="Name37" presStyleLbl="parChTrans1D2" presStyleIdx="1" presStyleCnt="4"/>
      <dgm:spPr/>
      <dgm:t>
        <a:bodyPr/>
        <a:lstStyle/>
        <a:p>
          <a:endParaRPr lang="en-US"/>
        </a:p>
      </dgm:t>
    </dgm:pt>
    <dgm:pt modelId="{894C7D28-84DA-46D3-B5CA-785ECDE6A54A}" type="pres">
      <dgm:prSet presAssocID="{6CB5F966-0DC8-4E3D-9147-0AC61CE3B1BA}" presName="hierRoot2" presStyleCnt="0">
        <dgm:presLayoutVars>
          <dgm:hierBranch val="init"/>
        </dgm:presLayoutVars>
      </dgm:prSet>
      <dgm:spPr/>
    </dgm:pt>
    <dgm:pt modelId="{2858BA62-C5F4-46DA-9424-B0450EBF0F71}" type="pres">
      <dgm:prSet presAssocID="{6CB5F966-0DC8-4E3D-9147-0AC61CE3B1BA}" presName="rootComposite" presStyleCnt="0"/>
      <dgm:spPr/>
    </dgm:pt>
    <dgm:pt modelId="{237867A2-26BD-48E7-9275-1D0BA6F518B2}" type="pres">
      <dgm:prSet presAssocID="{6CB5F966-0DC8-4E3D-9147-0AC61CE3B1B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C6FA45-23CC-4BCE-81BB-2FC8A0AC501D}" type="pres">
      <dgm:prSet presAssocID="{6CB5F966-0DC8-4E3D-9147-0AC61CE3B1BA}" presName="rootConnector" presStyleLbl="node2" presStyleIdx="1" presStyleCnt="3"/>
      <dgm:spPr/>
      <dgm:t>
        <a:bodyPr/>
        <a:lstStyle/>
        <a:p>
          <a:endParaRPr lang="en-US"/>
        </a:p>
      </dgm:t>
    </dgm:pt>
    <dgm:pt modelId="{FB73304C-8DB8-47C9-9FB1-E39700D00B23}" type="pres">
      <dgm:prSet presAssocID="{6CB5F966-0DC8-4E3D-9147-0AC61CE3B1BA}" presName="hierChild4" presStyleCnt="0"/>
      <dgm:spPr/>
    </dgm:pt>
    <dgm:pt modelId="{02044EF1-17EF-4000-B900-1D66EA9C4FF5}" type="pres">
      <dgm:prSet presAssocID="{6CB5F966-0DC8-4E3D-9147-0AC61CE3B1BA}" presName="hierChild5" presStyleCnt="0"/>
      <dgm:spPr/>
    </dgm:pt>
    <dgm:pt modelId="{50D49C68-CAE9-46AC-BBAC-56789A1985AF}" type="pres">
      <dgm:prSet presAssocID="{9E935554-0F7A-4B97-A745-A51F51F3887B}" presName="Name37" presStyleLbl="parChTrans1D2" presStyleIdx="2" presStyleCnt="4"/>
      <dgm:spPr/>
      <dgm:t>
        <a:bodyPr/>
        <a:lstStyle/>
        <a:p>
          <a:endParaRPr lang="en-US"/>
        </a:p>
      </dgm:t>
    </dgm:pt>
    <dgm:pt modelId="{4719E51B-723F-4D2E-A332-B4A199D677A1}" type="pres">
      <dgm:prSet presAssocID="{FDD14162-08E7-464D-9692-B29B6D907F09}" presName="hierRoot2" presStyleCnt="0">
        <dgm:presLayoutVars>
          <dgm:hierBranch val="init"/>
        </dgm:presLayoutVars>
      </dgm:prSet>
      <dgm:spPr/>
    </dgm:pt>
    <dgm:pt modelId="{653EC4C2-758E-4448-838C-CF752CF7315E}" type="pres">
      <dgm:prSet presAssocID="{FDD14162-08E7-464D-9692-B29B6D907F09}" presName="rootComposite" presStyleCnt="0"/>
      <dgm:spPr/>
    </dgm:pt>
    <dgm:pt modelId="{758FD513-4BD8-4CD7-80B1-5BF23B983796}" type="pres">
      <dgm:prSet presAssocID="{FDD14162-08E7-464D-9692-B29B6D907F0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C4C7D4-35FF-436B-BA61-79297CA3454C}" type="pres">
      <dgm:prSet presAssocID="{FDD14162-08E7-464D-9692-B29B6D907F09}" presName="rootConnector" presStyleLbl="node2" presStyleIdx="2" presStyleCnt="3"/>
      <dgm:spPr/>
      <dgm:t>
        <a:bodyPr/>
        <a:lstStyle/>
        <a:p>
          <a:endParaRPr lang="en-US"/>
        </a:p>
      </dgm:t>
    </dgm:pt>
    <dgm:pt modelId="{208C32D0-7E65-4108-BC16-ACFEB5140BCA}" type="pres">
      <dgm:prSet presAssocID="{FDD14162-08E7-464D-9692-B29B6D907F09}" presName="hierChild4" presStyleCnt="0"/>
      <dgm:spPr/>
    </dgm:pt>
    <dgm:pt modelId="{6D6A4C26-753E-4D78-B0AC-07688C87A9B4}" type="pres">
      <dgm:prSet presAssocID="{FDD14162-08E7-464D-9692-B29B6D907F09}" presName="hierChild5" presStyleCnt="0"/>
      <dgm:spPr/>
    </dgm:pt>
    <dgm:pt modelId="{8F73ED2E-B567-4694-911E-F8BDDEEC8158}" type="pres">
      <dgm:prSet presAssocID="{B62DFBC3-4CB8-4E3C-8C8F-8F79A21C35E1}" presName="hierChild3" presStyleCnt="0"/>
      <dgm:spPr/>
    </dgm:pt>
    <dgm:pt modelId="{4B7CC2AA-B53F-4805-930A-F57A5F04A457}" type="pres">
      <dgm:prSet presAssocID="{AB2ADDDB-2859-4D88-961C-F25DC981C9B3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B5283BB8-7C44-4024-9B64-D0F8F057478C}" type="pres">
      <dgm:prSet presAssocID="{4E855F45-38C2-40B1-8D3F-42483952AF3E}" presName="hierRoot3" presStyleCnt="0">
        <dgm:presLayoutVars>
          <dgm:hierBranch val="init"/>
        </dgm:presLayoutVars>
      </dgm:prSet>
      <dgm:spPr/>
    </dgm:pt>
    <dgm:pt modelId="{870ADF43-BBA6-4C38-88E5-F8DB8ABAC537}" type="pres">
      <dgm:prSet presAssocID="{4E855F45-38C2-40B1-8D3F-42483952AF3E}" presName="rootComposite3" presStyleCnt="0"/>
      <dgm:spPr/>
    </dgm:pt>
    <dgm:pt modelId="{40AEDE44-0318-482E-B2C8-A549991D3538}" type="pres">
      <dgm:prSet presAssocID="{4E855F45-38C2-40B1-8D3F-42483952AF3E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7596C8-D5D5-430C-AE66-C82A8B286C97}" type="pres">
      <dgm:prSet presAssocID="{4E855F45-38C2-40B1-8D3F-42483952AF3E}" presName="rootConnector3" presStyleLbl="asst1" presStyleIdx="0" presStyleCnt="1"/>
      <dgm:spPr/>
      <dgm:t>
        <a:bodyPr/>
        <a:lstStyle/>
        <a:p>
          <a:endParaRPr lang="en-US"/>
        </a:p>
      </dgm:t>
    </dgm:pt>
    <dgm:pt modelId="{4AD36AF0-6FFB-4EDC-9EE5-0071BF06F67D}" type="pres">
      <dgm:prSet presAssocID="{4E855F45-38C2-40B1-8D3F-42483952AF3E}" presName="hierChild6" presStyleCnt="0"/>
      <dgm:spPr/>
    </dgm:pt>
    <dgm:pt modelId="{D03042A3-A1C5-483E-BB6A-5599900608E6}" type="pres">
      <dgm:prSet presAssocID="{4E855F45-38C2-40B1-8D3F-42483952AF3E}" presName="hierChild7" presStyleCnt="0"/>
      <dgm:spPr/>
    </dgm:pt>
  </dgm:ptLst>
  <dgm:cxnLst>
    <dgm:cxn modelId="{416A370B-DA34-422E-A763-2995D9A0067C}" type="presOf" srcId="{6CB5F966-0DC8-4E3D-9147-0AC61CE3B1BA}" destId="{237867A2-26BD-48E7-9275-1D0BA6F518B2}" srcOrd="0" destOrd="0" presId="urn:microsoft.com/office/officeart/2005/8/layout/orgChart1"/>
    <dgm:cxn modelId="{D62F300E-7206-44C9-860F-0940B3E11931}" type="presOf" srcId="{AB2ADDDB-2859-4D88-961C-F25DC981C9B3}" destId="{4B7CC2AA-B53F-4805-930A-F57A5F04A457}" srcOrd="0" destOrd="0" presId="urn:microsoft.com/office/officeart/2005/8/layout/orgChart1"/>
    <dgm:cxn modelId="{68DABB31-2F85-4C9C-9363-976D64F512ED}" type="presOf" srcId="{B62DFBC3-4CB8-4E3C-8C8F-8F79A21C35E1}" destId="{F5E5368C-53D9-4BA9-977B-C59387583F79}" srcOrd="1" destOrd="0" presId="urn:microsoft.com/office/officeart/2005/8/layout/orgChart1"/>
    <dgm:cxn modelId="{4D0867B1-A95A-4C53-B020-FC1AB112D1FB}" type="presOf" srcId="{750670FD-F338-4B40-9693-390E86B64C2E}" destId="{1231A67E-ED95-459A-909D-5AEC8987AD0C}" srcOrd="1" destOrd="0" presId="urn:microsoft.com/office/officeart/2005/8/layout/orgChart1"/>
    <dgm:cxn modelId="{72EABCE7-E897-4E2B-B580-84AB926A62A9}" srcId="{B62DFBC3-4CB8-4E3C-8C8F-8F79A21C35E1}" destId="{750670FD-F338-4B40-9693-390E86B64C2E}" srcOrd="1" destOrd="0" parTransId="{BA91F1F6-970A-4A4D-9D93-FBA5C123C440}" sibTransId="{01F5EAA9-1A3C-46A6-B0BB-4CFF19478B8E}"/>
    <dgm:cxn modelId="{13CC7F93-D1DF-4DDC-A0C0-732C6D704515}" srcId="{B62DFBC3-4CB8-4E3C-8C8F-8F79A21C35E1}" destId="{4E855F45-38C2-40B1-8D3F-42483952AF3E}" srcOrd="0" destOrd="0" parTransId="{AB2ADDDB-2859-4D88-961C-F25DC981C9B3}" sibTransId="{711F6DD6-61E7-47E9-BCD3-F8B3556943F9}"/>
    <dgm:cxn modelId="{EE226DEB-AC66-4EF0-A10E-D8C60392E67F}" type="presOf" srcId="{BA91F1F6-970A-4A4D-9D93-FBA5C123C440}" destId="{078C52CF-4662-43CC-A626-0ADF9168667A}" srcOrd="0" destOrd="0" presId="urn:microsoft.com/office/officeart/2005/8/layout/orgChart1"/>
    <dgm:cxn modelId="{F1685B39-62A6-41B1-A49F-E9B1F4E4BDDB}" srcId="{60127361-5F7D-48E9-BA06-710926CF8F7A}" destId="{B62DFBC3-4CB8-4E3C-8C8F-8F79A21C35E1}" srcOrd="0" destOrd="0" parTransId="{67D7E304-D821-4E4A-9662-8F31C27FA480}" sibTransId="{39E2EA47-14F7-4A1F-8287-6B0A2B8AAD11}"/>
    <dgm:cxn modelId="{2F33D577-D528-4F37-B7F1-6910DFA0FE5B}" type="presOf" srcId="{4E855F45-38C2-40B1-8D3F-42483952AF3E}" destId="{40AEDE44-0318-482E-B2C8-A549991D3538}" srcOrd="0" destOrd="0" presId="urn:microsoft.com/office/officeart/2005/8/layout/orgChart1"/>
    <dgm:cxn modelId="{A883176E-95A1-4E71-B7B6-7B9F641B1D35}" type="presOf" srcId="{9E935554-0F7A-4B97-A745-A51F51F3887B}" destId="{50D49C68-CAE9-46AC-BBAC-56789A1985AF}" srcOrd="0" destOrd="0" presId="urn:microsoft.com/office/officeart/2005/8/layout/orgChart1"/>
    <dgm:cxn modelId="{DF63D2C4-326B-44F9-8BFD-CAF4DCF5FB73}" srcId="{B62DFBC3-4CB8-4E3C-8C8F-8F79A21C35E1}" destId="{6CB5F966-0DC8-4E3D-9147-0AC61CE3B1BA}" srcOrd="2" destOrd="0" parTransId="{B766F077-64C8-46C2-9CDC-83648169B70A}" sibTransId="{EE5CE7F9-DBC4-46D8-AF56-D9075AC9EBE9}"/>
    <dgm:cxn modelId="{EBDFA810-CC86-4560-B5F2-7B0234D857EC}" type="presOf" srcId="{750670FD-F338-4B40-9693-390E86B64C2E}" destId="{FB182964-5567-4838-AAAD-9AD3729C3F06}" srcOrd="0" destOrd="0" presId="urn:microsoft.com/office/officeart/2005/8/layout/orgChart1"/>
    <dgm:cxn modelId="{C119897A-14D8-4E2C-8481-8B692176E6BB}" srcId="{B62DFBC3-4CB8-4E3C-8C8F-8F79A21C35E1}" destId="{FDD14162-08E7-464D-9692-B29B6D907F09}" srcOrd="3" destOrd="0" parTransId="{9E935554-0F7A-4B97-A745-A51F51F3887B}" sibTransId="{E779F47E-65CA-4DFF-9566-073E4949C529}"/>
    <dgm:cxn modelId="{DE713939-A534-4048-BA87-8CE93DE18294}" type="presOf" srcId="{FDD14162-08E7-464D-9692-B29B6D907F09}" destId="{54C4C7D4-35FF-436B-BA61-79297CA3454C}" srcOrd="1" destOrd="0" presId="urn:microsoft.com/office/officeart/2005/8/layout/orgChart1"/>
    <dgm:cxn modelId="{165F714A-C609-4CB3-88BD-92F000825525}" type="presOf" srcId="{B766F077-64C8-46C2-9CDC-83648169B70A}" destId="{C1927150-7112-4F7A-BB99-43E0C808B296}" srcOrd="0" destOrd="0" presId="urn:microsoft.com/office/officeart/2005/8/layout/orgChart1"/>
    <dgm:cxn modelId="{03D09EFC-EB10-4150-B224-F9E02373F89A}" type="presOf" srcId="{60127361-5F7D-48E9-BA06-710926CF8F7A}" destId="{F6AF37EE-A644-44E5-9FCF-4B6A47285426}" srcOrd="0" destOrd="0" presId="urn:microsoft.com/office/officeart/2005/8/layout/orgChart1"/>
    <dgm:cxn modelId="{5C799738-B06C-4959-AAFB-1D019C844CCD}" type="presOf" srcId="{B62DFBC3-4CB8-4E3C-8C8F-8F79A21C35E1}" destId="{7980ED93-EEBF-4F37-A3AD-821EEDF28FAB}" srcOrd="0" destOrd="0" presId="urn:microsoft.com/office/officeart/2005/8/layout/orgChart1"/>
    <dgm:cxn modelId="{04401ACA-FB6D-42E2-BBF0-5DF94D3E657A}" type="presOf" srcId="{4E855F45-38C2-40B1-8D3F-42483952AF3E}" destId="{627596C8-D5D5-430C-AE66-C82A8B286C97}" srcOrd="1" destOrd="0" presId="urn:microsoft.com/office/officeart/2005/8/layout/orgChart1"/>
    <dgm:cxn modelId="{C32D5434-7705-47AA-8F43-F4EB2D202569}" type="presOf" srcId="{FDD14162-08E7-464D-9692-B29B6D907F09}" destId="{758FD513-4BD8-4CD7-80B1-5BF23B983796}" srcOrd="0" destOrd="0" presId="urn:microsoft.com/office/officeart/2005/8/layout/orgChart1"/>
    <dgm:cxn modelId="{20F24F71-9C3A-4924-867A-68CE1A18B84F}" type="presOf" srcId="{6CB5F966-0DC8-4E3D-9147-0AC61CE3B1BA}" destId="{63C6FA45-23CC-4BCE-81BB-2FC8A0AC501D}" srcOrd="1" destOrd="0" presId="urn:microsoft.com/office/officeart/2005/8/layout/orgChart1"/>
    <dgm:cxn modelId="{E17201C6-8A7B-414A-920A-83E137FAA6DF}" type="presParOf" srcId="{F6AF37EE-A644-44E5-9FCF-4B6A47285426}" destId="{62C8F2D0-477C-48B2-BFFE-ECC7BB8D37C4}" srcOrd="0" destOrd="0" presId="urn:microsoft.com/office/officeart/2005/8/layout/orgChart1"/>
    <dgm:cxn modelId="{36FC1787-A544-46F0-8D25-F8D49A0D7472}" type="presParOf" srcId="{62C8F2D0-477C-48B2-BFFE-ECC7BB8D37C4}" destId="{112A56FC-6E6E-4C27-9396-10302B28DB5F}" srcOrd="0" destOrd="0" presId="urn:microsoft.com/office/officeart/2005/8/layout/orgChart1"/>
    <dgm:cxn modelId="{EDCD2D31-4EF6-44B1-892F-1E219F3C8E4F}" type="presParOf" srcId="{112A56FC-6E6E-4C27-9396-10302B28DB5F}" destId="{7980ED93-EEBF-4F37-A3AD-821EEDF28FAB}" srcOrd="0" destOrd="0" presId="urn:microsoft.com/office/officeart/2005/8/layout/orgChart1"/>
    <dgm:cxn modelId="{E311ED67-30AC-4D5A-8FC2-D7DA23386063}" type="presParOf" srcId="{112A56FC-6E6E-4C27-9396-10302B28DB5F}" destId="{F5E5368C-53D9-4BA9-977B-C59387583F79}" srcOrd="1" destOrd="0" presId="urn:microsoft.com/office/officeart/2005/8/layout/orgChart1"/>
    <dgm:cxn modelId="{C3EBA573-8861-4A50-A33B-220F41194921}" type="presParOf" srcId="{62C8F2D0-477C-48B2-BFFE-ECC7BB8D37C4}" destId="{FA52D828-D6B8-48B4-A3D5-DAD15E8BB340}" srcOrd="1" destOrd="0" presId="urn:microsoft.com/office/officeart/2005/8/layout/orgChart1"/>
    <dgm:cxn modelId="{0992E7B0-1CA4-4FEC-B3DF-F8553069C27E}" type="presParOf" srcId="{FA52D828-D6B8-48B4-A3D5-DAD15E8BB340}" destId="{078C52CF-4662-43CC-A626-0ADF9168667A}" srcOrd="0" destOrd="0" presId="urn:microsoft.com/office/officeart/2005/8/layout/orgChart1"/>
    <dgm:cxn modelId="{9051972C-1439-4FF3-A1F3-4CD892278537}" type="presParOf" srcId="{FA52D828-D6B8-48B4-A3D5-DAD15E8BB340}" destId="{753931BD-BC4A-406D-A0A9-CBE1FCF993F7}" srcOrd="1" destOrd="0" presId="urn:microsoft.com/office/officeart/2005/8/layout/orgChart1"/>
    <dgm:cxn modelId="{09F04B30-87CD-40B0-8B0A-EEB79E77CABA}" type="presParOf" srcId="{753931BD-BC4A-406D-A0A9-CBE1FCF993F7}" destId="{4965B57D-E2EC-4534-999E-7C88919D4B76}" srcOrd="0" destOrd="0" presId="urn:microsoft.com/office/officeart/2005/8/layout/orgChart1"/>
    <dgm:cxn modelId="{50E54A35-90BD-4194-B881-BCE501BFAB89}" type="presParOf" srcId="{4965B57D-E2EC-4534-999E-7C88919D4B76}" destId="{FB182964-5567-4838-AAAD-9AD3729C3F06}" srcOrd="0" destOrd="0" presId="urn:microsoft.com/office/officeart/2005/8/layout/orgChart1"/>
    <dgm:cxn modelId="{A7865AED-B25C-496D-948A-09BEE288C313}" type="presParOf" srcId="{4965B57D-E2EC-4534-999E-7C88919D4B76}" destId="{1231A67E-ED95-459A-909D-5AEC8987AD0C}" srcOrd="1" destOrd="0" presId="urn:microsoft.com/office/officeart/2005/8/layout/orgChart1"/>
    <dgm:cxn modelId="{558AA0A3-B02E-4207-B4AF-C1C56AF782AE}" type="presParOf" srcId="{753931BD-BC4A-406D-A0A9-CBE1FCF993F7}" destId="{436CEDC5-F7C7-4593-A626-E6CDC99205ED}" srcOrd="1" destOrd="0" presId="urn:microsoft.com/office/officeart/2005/8/layout/orgChart1"/>
    <dgm:cxn modelId="{CF585BAD-F3A1-4277-A1BD-F182E07C4A0E}" type="presParOf" srcId="{753931BD-BC4A-406D-A0A9-CBE1FCF993F7}" destId="{B7460513-04FD-4936-8482-E4692B03E46D}" srcOrd="2" destOrd="0" presId="urn:microsoft.com/office/officeart/2005/8/layout/orgChart1"/>
    <dgm:cxn modelId="{A3CB6B1B-7FD9-439F-AD0B-20F2637B30E9}" type="presParOf" srcId="{FA52D828-D6B8-48B4-A3D5-DAD15E8BB340}" destId="{C1927150-7112-4F7A-BB99-43E0C808B296}" srcOrd="2" destOrd="0" presId="urn:microsoft.com/office/officeart/2005/8/layout/orgChart1"/>
    <dgm:cxn modelId="{F595F30C-284A-4BA4-9FF7-A524F5E5E2DD}" type="presParOf" srcId="{FA52D828-D6B8-48B4-A3D5-DAD15E8BB340}" destId="{894C7D28-84DA-46D3-B5CA-785ECDE6A54A}" srcOrd="3" destOrd="0" presId="urn:microsoft.com/office/officeart/2005/8/layout/orgChart1"/>
    <dgm:cxn modelId="{2C90DB6C-2F6D-4CC2-974E-180CBCFE6316}" type="presParOf" srcId="{894C7D28-84DA-46D3-B5CA-785ECDE6A54A}" destId="{2858BA62-C5F4-46DA-9424-B0450EBF0F71}" srcOrd="0" destOrd="0" presId="urn:microsoft.com/office/officeart/2005/8/layout/orgChart1"/>
    <dgm:cxn modelId="{0003D736-FEA2-4929-9DC5-3E15644EC74A}" type="presParOf" srcId="{2858BA62-C5F4-46DA-9424-B0450EBF0F71}" destId="{237867A2-26BD-48E7-9275-1D0BA6F518B2}" srcOrd="0" destOrd="0" presId="urn:microsoft.com/office/officeart/2005/8/layout/orgChart1"/>
    <dgm:cxn modelId="{DA2BD2CC-EA76-4BE4-9FD0-29CE5FE62AD5}" type="presParOf" srcId="{2858BA62-C5F4-46DA-9424-B0450EBF0F71}" destId="{63C6FA45-23CC-4BCE-81BB-2FC8A0AC501D}" srcOrd="1" destOrd="0" presId="urn:microsoft.com/office/officeart/2005/8/layout/orgChart1"/>
    <dgm:cxn modelId="{D6392E5C-D62C-4478-9BB2-116BE7093A89}" type="presParOf" srcId="{894C7D28-84DA-46D3-B5CA-785ECDE6A54A}" destId="{FB73304C-8DB8-47C9-9FB1-E39700D00B23}" srcOrd="1" destOrd="0" presId="urn:microsoft.com/office/officeart/2005/8/layout/orgChart1"/>
    <dgm:cxn modelId="{E3219120-EEFF-4169-BD7E-8559D3E61A7C}" type="presParOf" srcId="{894C7D28-84DA-46D3-B5CA-785ECDE6A54A}" destId="{02044EF1-17EF-4000-B900-1D66EA9C4FF5}" srcOrd="2" destOrd="0" presId="urn:microsoft.com/office/officeart/2005/8/layout/orgChart1"/>
    <dgm:cxn modelId="{1F8BD829-FCBE-4346-A8F2-4DB7E31A6F76}" type="presParOf" srcId="{FA52D828-D6B8-48B4-A3D5-DAD15E8BB340}" destId="{50D49C68-CAE9-46AC-BBAC-56789A1985AF}" srcOrd="4" destOrd="0" presId="urn:microsoft.com/office/officeart/2005/8/layout/orgChart1"/>
    <dgm:cxn modelId="{3A69DEEB-DB2D-4B51-AB7E-2C13632F6AD0}" type="presParOf" srcId="{FA52D828-D6B8-48B4-A3D5-DAD15E8BB340}" destId="{4719E51B-723F-4D2E-A332-B4A199D677A1}" srcOrd="5" destOrd="0" presId="urn:microsoft.com/office/officeart/2005/8/layout/orgChart1"/>
    <dgm:cxn modelId="{6412DE1E-645A-4871-ABCE-2A5E4B9D417F}" type="presParOf" srcId="{4719E51B-723F-4D2E-A332-B4A199D677A1}" destId="{653EC4C2-758E-4448-838C-CF752CF7315E}" srcOrd="0" destOrd="0" presId="urn:microsoft.com/office/officeart/2005/8/layout/orgChart1"/>
    <dgm:cxn modelId="{C4370AAD-3878-49C9-8025-EE45ED775596}" type="presParOf" srcId="{653EC4C2-758E-4448-838C-CF752CF7315E}" destId="{758FD513-4BD8-4CD7-80B1-5BF23B983796}" srcOrd="0" destOrd="0" presId="urn:microsoft.com/office/officeart/2005/8/layout/orgChart1"/>
    <dgm:cxn modelId="{8E833984-51AE-4A48-AFD1-40DD48424720}" type="presParOf" srcId="{653EC4C2-758E-4448-838C-CF752CF7315E}" destId="{54C4C7D4-35FF-436B-BA61-79297CA3454C}" srcOrd="1" destOrd="0" presId="urn:microsoft.com/office/officeart/2005/8/layout/orgChart1"/>
    <dgm:cxn modelId="{B979AC1D-18A4-4386-9D20-E6D43372147A}" type="presParOf" srcId="{4719E51B-723F-4D2E-A332-B4A199D677A1}" destId="{208C32D0-7E65-4108-BC16-ACFEB5140BCA}" srcOrd="1" destOrd="0" presId="urn:microsoft.com/office/officeart/2005/8/layout/orgChart1"/>
    <dgm:cxn modelId="{FCF15E5C-A78E-4B7F-94F5-7B004920CDAD}" type="presParOf" srcId="{4719E51B-723F-4D2E-A332-B4A199D677A1}" destId="{6D6A4C26-753E-4D78-B0AC-07688C87A9B4}" srcOrd="2" destOrd="0" presId="urn:microsoft.com/office/officeart/2005/8/layout/orgChart1"/>
    <dgm:cxn modelId="{5B21DDB0-8A33-4B30-A427-3D746F1941EB}" type="presParOf" srcId="{62C8F2D0-477C-48B2-BFFE-ECC7BB8D37C4}" destId="{8F73ED2E-B567-4694-911E-F8BDDEEC8158}" srcOrd="2" destOrd="0" presId="urn:microsoft.com/office/officeart/2005/8/layout/orgChart1"/>
    <dgm:cxn modelId="{A015015A-487C-44D5-A507-74CA876F9409}" type="presParOf" srcId="{8F73ED2E-B567-4694-911E-F8BDDEEC8158}" destId="{4B7CC2AA-B53F-4805-930A-F57A5F04A457}" srcOrd="0" destOrd="0" presId="urn:microsoft.com/office/officeart/2005/8/layout/orgChart1"/>
    <dgm:cxn modelId="{232422DC-BCEF-47C4-AF96-EC84D4906EFA}" type="presParOf" srcId="{8F73ED2E-B567-4694-911E-F8BDDEEC8158}" destId="{B5283BB8-7C44-4024-9B64-D0F8F057478C}" srcOrd="1" destOrd="0" presId="urn:microsoft.com/office/officeart/2005/8/layout/orgChart1"/>
    <dgm:cxn modelId="{01F6B7B3-64C9-4584-BC12-9DADCCB154D2}" type="presParOf" srcId="{B5283BB8-7C44-4024-9B64-D0F8F057478C}" destId="{870ADF43-BBA6-4C38-88E5-F8DB8ABAC537}" srcOrd="0" destOrd="0" presId="urn:microsoft.com/office/officeart/2005/8/layout/orgChart1"/>
    <dgm:cxn modelId="{01118AE9-1B55-47E3-8DFA-0500EA1DED37}" type="presParOf" srcId="{870ADF43-BBA6-4C38-88E5-F8DB8ABAC537}" destId="{40AEDE44-0318-482E-B2C8-A549991D3538}" srcOrd="0" destOrd="0" presId="urn:microsoft.com/office/officeart/2005/8/layout/orgChart1"/>
    <dgm:cxn modelId="{7318ECD6-ADC3-42FE-B5D3-9E5A571F3215}" type="presParOf" srcId="{870ADF43-BBA6-4C38-88E5-F8DB8ABAC537}" destId="{627596C8-D5D5-430C-AE66-C82A8B286C97}" srcOrd="1" destOrd="0" presId="urn:microsoft.com/office/officeart/2005/8/layout/orgChart1"/>
    <dgm:cxn modelId="{93D66452-7EAD-456F-8A43-4A21837769D0}" type="presParOf" srcId="{B5283BB8-7C44-4024-9B64-D0F8F057478C}" destId="{4AD36AF0-6FFB-4EDC-9EE5-0071BF06F67D}" srcOrd="1" destOrd="0" presId="urn:microsoft.com/office/officeart/2005/8/layout/orgChart1"/>
    <dgm:cxn modelId="{02FDFD35-A8C5-4BB9-841B-EC0A55D8DB19}" type="presParOf" srcId="{B5283BB8-7C44-4024-9B64-D0F8F057478C}" destId="{D03042A3-A1C5-483E-BB6A-5599900608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16A24E-4E80-4847-A6C8-B55244995BF0}" type="doc">
      <dgm:prSet loTypeId="urn:microsoft.com/office/officeart/2005/8/layout/default#20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C795731C-69B5-4E12-A42F-2220C641A08B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2FF5CD8-42C4-415D-BD3E-0A0CBBA5221E}" type="parTrans" cxnId="{CD0B0E12-5F37-4C58-AB29-AC70FEAAA4D8}">
      <dgm:prSet/>
      <dgm:spPr/>
      <dgm:t>
        <a:bodyPr/>
        <a:lstStyle/>
        <a:p>
          <a:endParaRPr lang="en-AU"/>
        </a:p>
      </dgm:t>
    </dgm:pt>
    <dgm:pt modelId="{4ACEB2B1-D99E-4D17-9398-D0CA18F5B645}" type="sibTrans" cxnId="{CD0B0E12-5F37-4C58-AB29-AC70FEAAA4D8}">
      <dgm:prSet/>
      <dgm:spPr/>
      <dgm:t>
        <a:bodyPr/>
        <a:lstStyle/>
        <a:p>
          <a:endParaRPr lang="en-AU"/>
        </a:p>
      </dgm:t>
    </dgm:pt>
    <dgm:pt modelId="{9FD9C4FD-0DAE-4CC6-9488-9C8AC771A4E9}" type="pres">
      <dgm:prSet presAssocID="{C016A24E-4E80-4847-A6C8-B55244995B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BBC26-9D0F-4ED9-BE69-C70295A29B8D}" type="pres">
      <dgm:prSet presAssocID="{C795731C-69B5-4E12-A42F-2220C641A08B}" presName="node" presStyleLbl="node1" presStyleIdx="0" presStyleCnt="1" custScaleX="121000" custScaleY="10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B0E12-5F37-4C58-AB29-AC70FEAAA4D8}" srcId="{C016A24E-4E80-4847-A6C8-B55244995BF0}" destId="{C795731C-69B5-4E12-A42F-2220C641A08B}" srcOrd="0" destOrd="0" parTransId="{A2FF5CD8-42C4-415D-BD3E-0A0CBBA5221E}" sibTransId="{4ACEB2B1-D99E-4D17-9398-D0CA18F5B645}"/>
    <dgm:cxn modelId="{DA6F1455-BE35-4EE5-97B5-E0A215CA1B72}" type="presOf" srcId="{C795731C-69B5-4E12-A42F-2220C641A08B}" destId="{464BBC26-9D0F-4ED9-BE69-C70295A29B8D}" srcOrd="0" destOrd="0" presId="urn:microsoft.com/office/officeart/2005/8/layout/default#20"/>
    <dgm:cxn modelId="{EAAEB71C-57D0-42DB-A0F8-8A56B1A1081D}" type="presOf" srcId="{C016A24E-4E80-4847-A6C8-B55244995BF0}" destId="{9FD9C4FD-0DAE-4CC6-9488-9C8AC771A4E9}" srcOrd="0" destOrd="0" presId="urn:microsoft.com/office/officeart/2005/8/layout/default#20"/>
    <dgm:cxn modelId="{65DEBDAB-3680-4D84-801B-8C8EBBAEBF1B}" type="presParOf" srcId="{9FD9C4FD-0DAE-4CC6-9488-9C8AC771A4E9}" destId="{464BBC26-9D0F-4ED9-BE69-C70295A29B8D}" srcOrd="0" destOrd="0" presId="urn:microsoft.com/office/officeart/2005/8/layout/default#20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16A24E-4E80-4847-A6C8-B55244995BF0}" type="doc">
      <dgm:prSet loTypeId="urn:microsoft.com/office/officeart/2005/8/layout/default#2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C795731C-69B5-4E12-A42F-2220C641A08B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2FF5CD8-42C4-415D-BD3E-0A0CBBA5221E}" type="parTrans" cxnId="{CD0B0E12-5F37-4C58-AB29-AC70FEAAA4D8}">
      <dgm:prSet/>
      <dgm:spPr/>
      <dgm:t>
        <a:bodyPr/>
        <a:lstStyle/>
        <a:p>
          <a:endParaRPr lang="en-AU"/>
        </a:p>
      </dgm:t>
    </dgm:pt>
    <dgm:pt modelId="{4ACEB2B1-D99E-4D17-9398-D0CA18F5B645}" type="sibTrans" cxnId="{CD0B0E12-5F37-4C58-AB29-AC70FEAAA4D8}">
      <dgm:prSet/>
      <dgm:spPr/>
      <dgm:t>
        <a:bodyPr/>
        <a:lstStyle/>
        <a:p>
          <a:endParaRPr lang="en-AU"/>
        </a:p>
      </dgm:t>
    </dgm:pt>
    <dgm:pt modelId="{9FD9C4FD-0DAE-4CC6-9488-9C8AC771A4E9}" type="pres">
      <dgm:prSet presAssocID="{C016A24E-4E80-4847-A6C8-B55244995B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BBC26-9D0F-4ED9-BE69-C70295A29B8D}" type="pres">
      <dgm:prSet presAssocID="{C795731C-69B5-4E12-A42F-2220C641A08B}" presName="node" presStyleLbl="node1" presStyleIdx="0" presStyleCnt="1" custScaleX="121000" custScaleY="10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B0E12-5F37-4C58-AB29-AC70FEAAA4D8}" srcId="{C016A24E-4E80-4847-A6C8-B55244995BF0}" destId="{C795731C-69B5-4E12-A42F-2220C641A08B}" srcOrd="0" destOrd="0" parTransId="{A2FF5CD8-42C4-415D-BD3E-0A0CBBA5221E}" sibTransId="{4ACEB2B1-D99E-4D17-9398-D0CA18F5B645}"/>
    <dgm:cxn modelId="{537D55DF-1695-4F53-B9DD-80A6A37D3559}" type="presOf" srcId="{C795731C-69B5-4E12-A42F-2220C641A08B}" destId="{464BBC26-9D0F-4ED9-BE69-C70295A29B8D}" srcOrd="0" destOrd="0" presId="urn:microsoft.com/office/officeart/2005/8/layout/default#21"/>
    <dgm:cxn modelId="{DEAE4DAD-46C8-4504-9274-A711AE00FB4C}" type="presOf" srcId="{C016A24E-4E80-4847-A6C8-B55244995BF0}" destId="{9FD9C4FD-0DAE-4CC6-9488-9C8AC771A4E9}" srcOrd="0" destOrd="0" presId="urn:microsoft.com/office/officeart/2005/8/layout/default#21"/>
    <dgm:cxn modelId="{26E1468C-DD11-4AB4-8832-788C46FC875B}" type="presParOf" srcId="{9FD9C4FD-0DAE-4CC6-9488-9C8AC771A4E9}" destId="{464BBC26-9D0F-4ED9-BE69-C70295A29B8D}" srcOrd="0" destOrd="0" presId="urn:microsoft.com/office/officeart/2005/8/layout/default#2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16A24E-4E80-4847-A6C8-B55244995BF0}" type="doc">
      <dgm:prSet loTypeId="urn:microsoft.com/office/officeart/2005/8/layout/default#2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C795731C-69B5-4E12-A42F-2220C641A08B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2FF5CD8-42C4-415D-BD3E-0A0CBBA5221E}" type="parTrans" cxnId="{CD0B0E12-5F37-4C58-AB29-AC70FEAAA4D8}">
      <dgm:prSet/>
      <dgm:spPr/>
      <dgm:t>
        <a:bodyPr/>
        <a:lstStyle/>
        <a:p>
          <a:endParaRPr lang="en-AU"/>
        </a:p>
      </dgm:t>
    </dgm:pt>
    <dgm:pt modelId="{4ACEB2B1-D99E-4D17-9398-D0CA18F5B645}" type="sibTrans" cxnId="{CD0B0E12-5F37-4C58-AB29-AC70FEAAA4D8}">
      <dgm:prSet/>
      <dgm:spPr/>
      <dgm:t>
        <a:bodyPr/>
        <a:lstStyle/>
        <a:p>
          <a:endParaRPr lang="en-AU"/>
        </a:p>
      </dgm:t>
    </dgm:pt>
    <dgm:pt modelId="{9FD9C4FD-0DAE-4CC6-9488-9C8AC771A4E9}" type="pres">
      <dgm:prSet presAssocID="{C016A24E-4E80-4847-A6C8-B55244995B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BBC26-9D0F-4ED9-BE69-C70295A29B8D}" type="pres">
      <dgm:prSet presAssocID="{C795731C-69B5-4E12-A42F-2220C641A08B}" presName="node" presStyleLbl="node1" presStyleIdx="0" presStyleCnt="1" custScaleX="121000" custScaleY="10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B0E12-5F37-4C58-AB29-AC70FEAAA4D8}" srcId="{C016A24E-4E80-4847-A6C8-B55244995BF0}" destId="{C795731C-69B5-4E12-A42F-2220C641A08B}" srcOrd="0" destOrd="0" parTransId="{A2FF5CD8-42C4-415D-BD3E-0A0CBBA5221E}" sibTransId="{4ACEB2B1-D99E-4D17-9398-D0CA18F5B645}"/>
    <dgm:cxn modelId="{98C1A904-2F1F-4DC7-B831-B1492E85D4BA}" type="presOf" srcId="{C795731C-69B5-4E12-A42F-2220C641A08B}" destId="{464BBC26-9D0F-4ED9-BE69-C70295A29B8D}" srcOrd="0" destOrd="0" presId="urn:microsoft.com/office/officeart/2005/8/layout/default#22"/>
    <dgm:cxn modelId="{AF35E1B7-C033-41B6-BAD3-1DB1EF0E58A5}" type="presOf" srcId="{C016A24E-4E80-4847-A6C8-B55244995BF0}" destId="{9FD9C4FD-0DAE-4CC6-9488-9C8AC771A4E9}" srcOrd="0" destOrd="0" presId="urn:microsoft.com/office/officeart/2005/8/layout/default#22"/>
    <dgm:cxn modelId="{3D4FFE66-6F34-42DB-8123-45587BBC90C9}" type="presParOf" srcId="{9FD9C4FD-0DAE-4CC6-9488-9C8AC771A4E9}" destId="{464BBC26-9D0F-4ED9-BE69-C70295A29B8D}" srcOrd="0" destOrd="0" presId="urn:microsoft.com/office/officeart/2005/8/layout/default#2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127361-5F7D-48E9-BA06-710926CF8F7A}" type="doc">
      <dgm:prSet loTypeId="urn:microsoft.com/office/officeart/2005/8/layout/orgChart1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B62DFBC3-4CB8-4E3C-8C8F-8F79A21C35E1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67D7E304-D821-4E4A-9662-8F31C27FA480}" type="parTrans" cxnId="{F1685B39-62A6-41B1-A49F-E9B1F4E4BDDB}">
      <dgm:prSet/>
      <dgm:spPr/>
      <dgm:t>
        <a:bodyPr/>
        <a:lstStyle/>
        <a:p>
          <a:endParaRPr lang="en-AU"/>
        </a:p>
      </dgm:t>
    </dgm:pt>
    <dgm:pt modelId="{39E2EA47-14F7-4A1F-8287-6B0A2B8AAD11}" type="sibTrans" cxnId="{F1685B39-62A6-41B1-A49F-E9B1F4E4BDDB}">
      <dgm:prSet/>
      <dgm:spPr/>
      <dgm:t>
        <a:bodyPr/>
        <a:lstStyle/>
        <a:p>
          <a:endParaRPr lang="en-AU"/>
        </a:p>
      </dgm:t>
    </dgm:pt>
    <dgm:pt modelId="{4E855F45-38C2-40B1-8D3F-42483952AF3E}" type="asst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AB2ADDDB-2859-4D88-961C-F25DC981C9B3}" type="parTrans" cxnId="{13CC7F93-D1DF-4DDC-A0C0-732C6D704515}">
      <dgm:prSet/>
      <dgm:spPr>
        <a:ln w="9525"/>
      </dgm:spPr>
      <dgm:t>
        <a:bodyPr/>
        <a:lstStyle/>
        <a:p>
          <a:endParaRPr lang="en-AU"/>
        </a:p>
      </dgm:t>
    </dgm:pt>
    <dgm:pt modelId="{711F6DD6-61E7-47E9-BCD3-F8B3556943F9}" type="sibTrans" cxnId="{13CC7F93-D1DF-4DDC-A0C0-732C6D704515}">
      <dgm:prSet/>
      <dgm:spPr/>
      <dgm:t>
        <a:bodyPr/>
        <a:lstStyle/>
        <a:p>
          <a:endParaRPr lang="en-AU"/>
        </a:p>
      </dgm:t>
    </dgm:pt>
    <dgm:pt modelId="{750670FD-F338-4B40-9693-390E86B64C2E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BA91F1F6-970A-4A4D-9D93-FBA5C123C440}" type="parTrans" cxnId="{72EABCE7-E897-4E2B-B580-84AB926A62A9}">
      <dgm:prSet/>
      <dgm:spPr/>
      <dgm:t>
        <a:bodyPr/>
        <a:lstStyle/>
        <a:p>
          <a:endParaRPr lang="en-AU"/>
        </a:p>
      </dgm:t>
    </dgm:pt>
    <dgm:pt modelId="{01F5EAA9-1A3C-46A6-B0BB-4CFF19478B8E}" type="sibTrans" cxnId="{72EABCE7-E897-4E2B-B580-84AB926A62A9}">
      <dgm:prSet/>
      <dgm:spPr/>
      <dgm:t>
        <a:bodyPr/>
        <a:lstStyle/>
        <a:p>
          <a:endParaRPr lang="en-AU"/>
        </a:p>
      </dgm:t>
    </dgm:pt>
    <dgm:pt modelId="{6CB5F966-0DC8-4E3D-9147-0AC61CE3B1BA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B766F077-64C8-46C2-9CDC-83648169B70A}" type="parTrans" cxnId="{DF63D2C4-326B-44F9-8BFD-CAF4DCF5FB73}">
      <dgm:prSet/>
      <dgm:spPr>
        <a:ln w="9525"/>
      </dgm:spPr>
      <dgm:t>
        <a:bodyPr/>
        <a:lstStyle/>
        <a:p>
          <a:endParaRPr lang="en-AU"/>
        </a:p>
      </dgm:t>
    </dgm:pt>
    <dgm:pt modelId="{EE5CE7F9-DBC4-46D8-AF56-D9075AC9EBE9}" type="sibTrans" cxnId="{DF63D2C4-326B-44F9-8BFD-CAF4DCF5FB73}">
      <dgm:prSet/>
      <dgm:spPr/>
      <dgm:t>
        <a:bodyPr/>
        <a:lstStyle/>
        <a:p>
          <a:endParaRPr lang="en-AU"/>
        </a:p>
      </dgm:t>
    </dgm:pt>
    <dgm:pt modelId="{FDD14162-08E7-464D-9692-B29B6D907F09}">
      <dgm:prSet phldrT="[Text]"/>
      <dgm:spPr/>
      <dgm:t>
        <a:bodyPr/>
        <a:lstStyle/>
        <a:p>
          <a:r>
            <a:rPr lang="en-US"/>
            <a:t> </a:t>
          </a:r>
          <a:endParaRPr lang="en-AU"/>
        </a:p>
      </dgm:t>
    </dgm:pt>
    <dgm:pt modelId="{9E935554-0F7A-4B97-A745-A51F51F3887B}" type="parTrans" cxnId="{C119897A-14D8-4E2C-8481-8B692176E6BB}">
      <dgm:prSet/>
      <dgm:spPr>
        <a:ln w="9525"/>
      </dgm:spPr>
      <dgm:t>
        <a:bodyPr/>
        <a:lstStyle/>
        <a:p>
          <a:endParaRPr lang="en-AU"/>
        </a:p>
      </dgm:t>
    </dgm:pt>
    <dgm:pt modelId="{E779F47E-65CA-4DFF-9566-073E4949C529}" type="sibTrans" cxnId="{C119897A-14D8-4E2C-8481-8B692176E6BB}">
      <dgm:prSet/>
      <dgm:spPr/>
      <dgm:t>
        <a:bodyPr/>
        <a:lstStyle/>
        <a:p>
          <a:endParaRPr lang="en-AU"/>
        </a:p>
      </dgm:t>
    </dgm:pt>
    <dgm:pt modelId="{F6AF37EE-A644-44E5-9FCF-4B6A47285426}" type="pres">
      <dgm:prSet presAssocID="{60127361-5F7D-48E9-BA06-710926CF8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C8F2D0-477C-48B2-BFFE-ECC7BB8D37C4}" type="pres">
      <dgm:prSet presAssocID="{B62DFBC3-4CB8-4E3C-8C8F-8F79A21C35E1}" presName="hierRoot1" presStyleCnt="0">
        <dgm:presLayoutVars>
          <dgm:hierBranch val="init"/>
        </dgm:presLayoutVars>
      </dgm:prSet>
      <dgm:spPr/>
    </dgm:pt>
    <dgm:pt modelId="{112A56FC-6E6E-4C27-9396-10302B28DB5F}" type="pres">
      <dgm:prSet presAssocID="{B62DFBC3-4CB8-4E3C-8C8F-8F79A21C35E1}" presName="rootComposite1" presStyleCnt="0"/>
      <dgm:spPr/>
    </dgm:pt>
    <dgm:pt modelId="{7980ED93-EEBF-4F37-A3AD-821EEDF28FAB}" type="pres">
      <dgm:prSet presAssocID="{B62DFBC3-4CB8-4E3C-8C8F-8F79A21C35E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E5368C-53D9-4BA9-977B-C59387583F79}" type="pres">
      <dgm:prSet presAssocID="{B62DFBC3-4CB8-4E3C-8C8F-8F79A21C35E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A52D828-D6B8-48B4-A3D5-DAD15E8BB340}" type="pres">
      <dgm:prSet presAssocID="{B62DFBC3-4CB8-4E3C-8C8F-8F79A21C35E1}" presName="hierChild2" presStyleCnt="0"/>
      <dgm:spPr/>
    </dgm:pt>
    <dgm:pt modelId="{078C52CF-4662-43CC-A626-0ADF9168667A}" type="pres">
      <dgm:prSet presAssocID="{BA91F1F6-970A-4A4D-9D93-FBA5C123C44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753931BD-BC4A-406D-A0A9-CBE1FCF993F7}" type="pres">
      <dgm:prSet presAssocID="{750670FD-F338-4B40-9693-390E86B64C2E}" presName="hierRoot2" presStyleCnt="0">
        <dgm:presLayoutVars>
          <dgm:hierBranch val="init"/>
        </dgm:presLayoutVars>
      </dgm:prSet>
      <dgm:spPr/>
    </dgm:pt>
    <dgm:pt modelId="{4965B57D-E2EC-4534-999E-7C88919D4B76}" type="pres">
      <dgm:prSet presAssocID="{750670FD-F338-4B40-9693-390E86B64C2E}" presName="rootComposite" presStyleCnt="0"/>
      <dgm:spPr/>
    </dgm:pt>
    <dgm:pt modelId="{FB182964-5567-4838-AAAD-9AD3729C3F06}" type="pres">
      <dgm:prSet presAssocID="{750670FD-F338-4B40-9693-390E86B64C2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31A67E-ED95-459A-909D-5AEC8987AD0C}" type="pres">
      <dgm:prSet presAssocID="{750670FD-F338-4B40-9693-390E86B64C2E}" presName="rootConnector" presStyleLbl="node2" presStyleIdx="0" presStyleCnt="3"/>
      <dgm:spPr/>
      <dgm:t>
        <a:bodyPr/>
        <a:lstStyle/>
        <a:p>
          <a:endParaRPr lang="en-US"/>
        </a:p>
      </dgm:t>
    </dgm:pt>
    <dgm:pt modelId="{436CEDC5-F7C7-4593-A626-E6CDC99205ED}" type="pres">
      <dgm:prSet presAssocID="{750670FD-F338-4B40-9693-390E86B64C2E}" presName="hierChild4" presStyleCnt="0"/>
      <dgm:spPr/>
    </dgm:pt>
    <dgm:pt modelId="{B7460513-04FD-4936-8482-E4692B03E46D}" type="pres">
      <dgm:prSet presAssocID="{750670FD-F338-4B40-9693-390E86B64C2E}" presName="hierChild5" presStyleCnt="0"/>
      <dgm:spPr/>
    </dgm:pt>
    <dgm:pt modelId="{C1927150-7112-4F7A-BB99-43E0C808B296}" type="pres">
      <dgm:prSet presAssocID="{B766F077-64C8-46C2-9CDC-83648169B70A}" presName="Name37" presStyleLbl="parChTrans1D2" presStyleIdx="1" presStyleCnt="4"/>
      <dgm:spPr/>
      <dgm:t>
        <a:bodyPr/>
        <a:lstStyle/>
        <a:p>
          <a:endParaRPr lang="en-US"/>
        </a:p>
      </dgm:t>
    </dgm:pt>
    <dgm:pt modelId="{894C7D28-84DA-46D3-B5CA-785ECDE6A54A}" type="pres">
      <dgm:prSet presAssocID="{6CB5F966-0DC8-4E3D-9147-0AC61CE3B1BA}" presName="hierRoot2" presStyleCnt="0">
        <dgm:presLayoutVars>
          <dgm:hierBranch val="init"/>
        </dgm:presLayoutVars>
      </dgm:prSet>
      <dgm:spPr/>
    </dgm:pt>
    <dgm:pt modelId="{2858BA62-C5F4-46DA-9424-B0450EBF0F71}" type="pres">
      <dgm:prSet presAssocID="{6CB5F966-0DC8-4E3D-9147-0AC61CE3B1BA}" presName="rootComposite" presStyleCnt="0"/>
      <dgm:spPr/>
    </dgm:pt>
    <dgm:pt modelId="{237867A2-26BD-48E7-9275-1D0BA6F518B2}" type="pres">
      <dgm:prSet presAssocID="{6CB5F966-0DC8-4E3D-9147-0AC61CE3B1B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C6FA45-23CC-4BCE-81BB-2FC8A0AC501D}" type="pres">
      <dgm:prSet presAssocID="{6CB5F966-0DC8-4E3D-9147-0AC61CE3B1BA}" presName="rootConnector" presStyleLbl="node2" presStyleIdx="1" presStyleCnt="3"/>
      <dgm:spPr/>
      <dgm:t>
        <a:bodyPr/>
        <a:lstStyle/>
        <a:p>
          <a:endParaRPr lang="en-US"/>
        </a:p>
      </dgm:t>
    </dgm:pt>
    <dgm:pt modelId="{FB73304C-8DB8-47C9-9FB1-E39700D00B23}" type="pres">
      <dgm:prSet presAssocID="{6CB5F966-0DC8-4E3D-9147-0AC61CE3B1BA}" presName="hierChild4" presStyleCnt="0"/>
      <dgm:spPr/>
    </dgm:pt>
    <dgm:pt modelId="{02044EF1-17EF-4000-B900-1D66EA9C4FF5}" type="pres">
      <dgm:prSet presAssocID="{6CB5F966-0DC8-4E3D-9147-0AC61CE3B1BA}" presName="hierChild5" presStyleCnt="0"/>
      <dgm:spPr/>
    </dgm:pt>
    <dgm:pt modelId="{50D49C68-CAE9-46AC-BBAC-56789A1985AF}" type="pres">
      <dgm:prSet presAssocID="{9E935554-0F7A-4B97-A745-A51F51F3887B}" presName="Name37" presStyleLbl="parChTrans1D2" presStyleIdx="2" presStyleCnt="4"/>
      <dgm:spPr/>
      <dgm:t>
        <a:bodyPr/>
        <a:lstStyle/>
        <a:p>
          <a:endParaRPr lang="en-US"/>
        </a:p>
      </dgm:t>
    </dgm:pt>
    <dgm:pt modelId="{4719E51B-723F-4D2E-A332-B4A199D677A1}" type="pres">
      <dgm:prSet presAssocID="{FDD14162-08E7-464D-9692-B29B6D907F09}" presName="hierRoot2" presStyleCnt="0">
        <dgm:presLayoutVars>
          <dgm:hierBranch val="init"/>
        </dgm:presLayoutVars>
      </dgm:prSet>
      <dgm:spPr/>
    </dgm:pt>
    <dgm:pt modelId="{653EC4C2-758E-4448-838C-CF752CF7315E}" type="pres">
      <dgm:prSet presAssocID="{FDD14162-08E7-464D-9692-B29B6D907F09}" presName="rootComposite" presStyleCnt="0"/>
      <dgm:spPr/>
    </dgm:pt>
    <dgm:pt modelId="{758FD513-4BD8-4CD7-80B1-5BF23B983796}" type="pres">
      <dgm:prSet presAssocID="{FDD14162-08E7-464D-9692-B29B6D907F0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C4C7D4-35FF-436B-BA61-79297CA3454C}" type="pres">
      <dgm:prSet presAssocID="{FDD14162-08E7-464D-9692-B29B6D907F09}" presName="rootConnector" presStyleLbl="node2" presStyleIdx="2" presStyleCnt="3"/>
      <dgm:spPr/>
      <dgm:t>
        <a:bodyPr/>
        <a:lstStyle/>
        <a:p>
          <a:endParaRPr lang="en-US"/>
        </a:p>
      </dgm:t>
    </dgm:pt>
    <dgm:pt modelId="{208C32D0-7E65-4108-BC16-ACFEB5140BCA}" type="pres">
      <dgm:prSet presAssocID="{FDD14162-08E7-464D-9692-B29B6D907F09}" presName="hierChild4" presStyleCnt="0"/>
      <dgm:spPr/>
    </dgm:pt>
    <dgm:pt modelId="{6D6A4C26-753E-4D78-B0AC-07688C87A9B4}" type="pres">
      <dgm:prSet presAssocID="{FDD14162-08E7-464D-9692-B29B6D907F09}" presName="hierChild5" presStyleCnt="0"/>
      <dgm:spPr/>
    </dgm:pt>
    <dgm:pt modelId="{8F73ED2E-B567-4694-911E-F8BDDEEC8158}" type="pres">
      <dgm:prSet presAssocID="{B62DFBC3-4CB8-4E3C-8C8F-8F79A21C35E1}" presName="hierChild3" presStyleCnt="0"/>
      <dgm:spPr/>
    </dgm:pt>
    <dgm:pt modelId="{4B7CC2AA-B53F-4805-930A-F57A5F04A457}" type="pres">
      <dgm:prSet presAssocID="{AB2ADDDB-2859-4D88-961C-F25DC981C9B3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B5283BB8-7C44-4024-9B64-D0F8F057478C}" type="pres">
      <dgm:prSet presAssocID="{4E855F45-38C2-40B1-8D3F-42483952AF3E}" presName="hierRoot3" presStyleCnt="0">
        <dgm:presLayoutVars>
          <dgm:hierBranch val="init"/>
        </dgm:presLayoutVars>
      </dgm:prSet>
      <dgm:spPr/>
    </dgm:pt>
    <dgm:pt modelId="{870ADF43-BBA6-4C38-88E5-F8DB8ABAC537}" type="pres">
      <dgm:prSet presAssocID="{4E855F45-38C2-40B1-8D3F-42483952AF3E}" presName="rootComposite3" presStyleCnt="0"/>
      <dgm:spPr/>
    </dgm:pt>
    <dgm:pt modelId="{40AEDE44-0318-482E-B2C8-A549991D3538}" type="pres">
      <dgm:prSet presAssocID="{4E855F45-38C2-40B1-8D3F-42483952AF3E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7596C8-D5D5-430C-AE66-C82A8B286C97}" type="pres">
      <dgm:prSet presAssocID="{4E855F45-38C2-40B1-8D3F-42483952AF3E}" presName="rootConnector3" presStyleLbl="asst1" presStyleIdx="0" presStyleCnt="1"/>
      <dgm:spPr/>
      <dgm:t>
        <a:bodyPr/>
        <a:lstStyle/>
        <a:p>
          <a:endParaRPr lang="en-US"/>
        </a:p>
      </dgm:t>
    </dgm:pt>
    <dgm:pt modelId="{4AD36AF0-6FFB-4EDC-9EE5-0071BF06F67D}" type="pres">
      <dgm:prSet presAssocID="{4E855F45-38C2-40B1-8D3F-42483952AF3E}" presName="hierChild6" presStyleCnt="0"/>
      <dgm:spPr/>
    </dgm:pt>
    <dgm:pt modelId="{D03042A3-A1C5-483E-BB6A-5599900608E6}" type="pres">
      <dgm:prSet presAssocID="{4E855F45-38C2-40B1-8D3F-42483952AF3E}" presName="hierChild7" presStyleCnt="0"/>
      <dgm:spPr/>
    </dgm:pt>
  </dgm:ptLst>
  <dgm:cxnLst>
    <dgm:cxn modelId="{71205612-73AF-4D54-B0C0-142F1D3A606B}" type="presOf" srcId="{9E935554-0F7A-4B97-A745-A51F51F3887B}" destId="{50D49C68-CAE9-46AC-BBAC-56789A1985AF}" srcOrd="0" destOrd="0" presId="urn:microsoft.com/office/officeart/2005/8/layout/orgChart1"/>
    <dgm:cxn modelId="{72EABCE7-E897-4E2B-B580-84AB926A62A9}" srcId="{B62DFBC3-4CB8-4E3C-8C8F-8F79A21C35E1}" destId="{750670FD-F338-4B40-9693-390E86B64C2E}" srcOrd="1" destOrd="0" parTransId="{BA91F1F6-970A-4A4D-9D93-FBA5C123C440}" sibTransId="{01F5EAA9-1A3C-46A6-B0BB-4CFF19478B8E}"/>
    <dgm:cxn modelId="{13CC7F93-D1DF-4DDC-A0C0-732C6D704515}" srcId="{B62DFBC3-4CB8-4E3C-8C8F-8F79A21C35E1}" destId="{4E855F45-38C2-40B1-8D3F-42483952AF3E}" srcOrd="0" destOrd="0" parTransId="{AB2ADDDB-2859-4D88-961C-F25DC981C9B3}" sibTransId="{711F6DD6-61E7-47E9-BCD3-F8B3556943F9}"/>
    <dgm:cxn modelId="{BB0DF404-C9DA-4391-A090-840FCD2E67FF}" type="presOf" srcId="{750670FD-F338-4B40-9693-390E86B64C2E}" destId="{FB182964-5567-4838-AAAD-9AD3729C3F06}" srcOrd="0" destOrd="0" presId="urn:microsoft.com/office/officeart/2005/8/layout/orgChart1"/>
    <dgm:cxn modelId="{F0B5CE78-F4BF-43A9-9E8C-B729F2BAFDB2}" type="presOf" srcId="{6CB5F966-0DC8-4E3D-9147-0AC61CE3B1BA}" destId="{63C6FA45-23CC-4BCE-81BB-2FC8A0AC501D}" srcOrd="1" destOrd="0" presId="urn:microsoft.com/office/officeart/2005/8/layout/orgChart1"/>
    <dgm:cxn modelId="{650FAF92-900E-48CB-A6A6-F8D6D3C61879}" type="presOf" srcId="{FDD14162-08E7-464D-9692-B29B6D907F09}" destId="{54C4C7D4-35FF-436B-BA61-79297CA3454C}" srcOrd="1" destOrd="0" presId="urn:microsoft.com/office/officeart/2005/8/layout/orgChart1"/>
    <dgm:cxn modelId="{F1685B39-62A6-41B1-A49F-E9B1F4E4BDDB}" srcId="{60127361-5F7D-48E9-BA06-710926CF8F7A}" destId="{B62DFBC3-4CB8-4E3C-8C8F-8F79A21C35E1}" srcOrd="0" destOrd="0" parTransId="{67D7E304-D821-4E4A-9662-8F31C27FA480}" sibTransId="{39E2EA47-14F7-4A1F-8287-6B0A2B8AAD11}"/>
    <dgm:cxn modelId="{C510E0D4-06EE-4A2F-B190-AD3E239980A5}" type="presOf" srcId="{BA91F1F6-970A-4A4D-9D93-FBA5C123C440}" destId="{078C52CF-4662-43CC-A626-0ADF9168667A}" srcOrd="0" destOrd="0" presId="urn:microsoft.com/office/officeart/2005/8/layout/orgChart1"/>
    <dgm:cxn modelId="{DF63D2C4-326B-44F9-8BFD-CAF4DCF5FB73}" srcId="{B62DFBC3-4CB8-4E3C-8C8F-8F79A21C35E1}" destId="{6CB5F966-0DC8-4E3D-9147-0AC61CE3B1BA}" srcOrd="2" destOrd="0" parTransId="{B766F077-64C8-46C2-9CDC-83648169B70A}" sibTransId="{EE5CE7F9-DBC4-46D8-AF56-D9075AC9EBE9}"/>
    <dgm:cxn modelId="{4EBE438E-E35A-4C82-8AFB-543AA77E3590}" type="presOf" srcId="{B766F077-64C8-46C2-9CDC-83648169B70A}" destId="{C1927150-7112-4F7A-BB99-43E0C808B296}" srcOrd="0" destOrd="0" presId="urn:microsoft.com/office/officeart/2005/8/layout/orgChart1"/>
    <dgm:cxn modelId="{19F4F05E-683E-4D9E-ABCA-7064E66F5992}" type="presOf" srcId="{FDD14162-08E7-464D-9692-B29B6D907F09}" destId="{758FD513-4BD8-4CD7-80B1-5BF23B983796}" srcOrd="0" destOrd="0" presId="urn:microsoft.com/office/officeart/2005/8/layout/orgChart1"/>
    <dgm:cxn modelId="{C119897A-14D8-4E2C-8481-8B692176E6BB}" srcId="{B62DFBC3-4CB8-4E3C-8C8F-8F79A21C35E1}" destId="{FDD14162-08E7-464D-9692-B29B6D907F09}" srcOrd="3" destOrd="0" parTransId="{9E935554-0F7A-4B97-A745-A51F51F3887B}" sibTransId="{E779F47E-65CA-4DFF-9566-073E4949C529}"/>
    <dgm:cxn modelId="{188AF33D-A347-4D55-9114-222DBD3FDF87}" type="presOf" srcId="{750670FD-F338-4B40-9693-390E86B64C2E}" destId="{1231A67E-ED95-459A-909D-5AEC8987AD0C}" srcOrd="1" destOrd="0" presId="urn:microsoft.com/office/officeart/2005/8/layout/orgChart1"/>
    <dgm:cxn modelId="{AE3A938B-4309-4A19-995F-DCE459C1B49E}" type="presOf" srcId="{B62DFBC3-4CB8-4E3C-8C8F-8F79A21C35E1}" destId="{F5E5368C-53D9-4BA9-977B-C59387583F79}" srcOrd="1" destOrd="0" presId="urn:microsoft.com/office/officeart/2005/8/layout/orgChart1"/>
    <dgm:cxn modelId="{28206C55-F77C-45B4-992A-52B25CB8C3C1}" type="presOf" srcId="{6CB5F966-0DC8-4E3D-9147-0AC61CE3B1BA}" destId="{237867A2-26BD-48E7-9275-1D0BA6F518B2}" srcOrd="0" destOrd="0" presId="urn:microsoft.com/office/officeart/2005/8/layout/orgChart1"/>
    <dgm:cxn modelId="{E54DC091-07F3-4271-B22F-1820CF1D70CE}" type="presOf" srcId="{AB2ADDDB-2859-4D88-961C-F25DC981C9B3}" destId="{4B7CC2AA-B53F-4805-930A-F57A5F04A457}" srcOrd="0" destOrd="0" presId="urn:microsoft.com/office/officeart/2005/8/layout/orgChart1"/>
    <dgm:cxn modelId="{B985C723-B109-4A29-AFF5-1B5FDDA8FFB4}" type="presOf" srcId="{4E855F45-38C2-40B1-8D3F-42483952AF3E}" destId="{627596C8-D5D5-430C-AE66-C82A8B286C97}" srcOrd="1" destOrd="0" presId="urn:microsoft.com/office/officeart/2005/8/layout/orgChart1"/>
    <dgm:cxn modelId="{C45E4DE3-7B5C-420D-A499-372714ED3935}" type="presOf" srcId="{B62DFBC3-4CB8-4E3C-8C8F-8F79A21C35E1}" destId="{7980ED93-EEBF-4F37-A3AD-821EEDF28FAB}" srcOrd="0" destOrd="0" presId="urn:microsoft.com/office/officeart/2005/8/layout/orgChart1"/>
    <dgm:cxn modelId="{32DEAE18-3448-414E-B229-DB414B539CFE}" type="presOf" srcId="{60127361-5F7D-48E9-BA06-710926CF8F7A}" destId="{F6AF37EE-A644-44E5-9FCF-4B6A47285426}" srcOrd="0" destOrd="0" presId="urn:microsoft.com/office/officeart/2005/8/layout/orgChart1"/>
    <dgm:cxn modelId="{DD46AF6B-93E2-4C74-8A72-CF9324006EFE}" type="presOf" srcId="{4E855F45-38C2-40B1-8D3F-42483952AF3E}" destId="{40AEDE44-0318-482E-B2C8-A549991D3538}" srcOrd="0" destOrd="0" presId="urn:microsoft.com/office/officeart/2005/8/layout/orgChart1"/>
    <dgm:cxn modelId="{19BD1914-1DD2-4879-B0FC-3B9B5168E505}" type="presParOf" srcId="{F6AF37EE-A644-44E5-9FCF-4B6A47285426}" destId="{62C8F2D0-477C-48B2-BFFE-ECC7BB8D37C4}" srcOrd="0" destOrd="0" presId="urn:microsoft.com/office/officeart/2005/8/layout/orgChart1"/>
    <dgm:cxn modelId="{97CC9572-AD54-415E-B88E-458A9129F12B}" type="presParOf" srcId="{62C8F2D0-477C-48B2-BFFE-ECC7BB8D37C4}" destId="{112A56FC-6E6E-4C27-9396-10302B28DB5F}" srcOrd="0" destOrd="0" presId="urn:microsoft.com/office/officeart/2005/8/layout/orgChart1"/>
    <dgm:cxn modelId="{ED8F4548-77D8-4B4A-BEFD-9E4E712A0FD6}" type="presParOf" srcId="{112A56FC-6E6E-4C27-9396-10302B28DB5F}" destId="{7980ED93-EEBF-4F37-A3AD-821EEDF28FAB}" srcOrd="0" destOrd="0" presId="urn:microsoft.com/office/officeart/2005/8/layout/orgChart1"/>
    <dgm:cxn modelId="{2732E501-693F-4BBF-AB49-5644FA8CA306}" type="presParOf" srcId="{112A56FC-6E6E-4C27-9396-10302B28DB5F}" destId="{F5E5368C-53D9-4BA9-977B-C59387583F79}" srcOrd="1" destOrd="0" presId="urn:microsoft.com/office/officeart/2005/8/layout/orgChart1"/>
    <dgm:cxn modelId="{4828B0EB-7EB2-4AE4-973E-21F138FAD3B5}" type="presParOf" srcId="{62C8F2D0-477C-48B2-BFFE-ECC7BB8D37C4}" destId="{FA52D828-D6B8-48B4-A3D5-DAD15E8BB340}" srcOrd="1" destOrd="0" presId="urn:microsoft.com/office/officeart/2005/8/layout/orgChart1"/>
    <dgm:cxn modelId="{8A44A0EC-D603-4B70-82FC-3B9BFCF7C8FA}" type="presParOf" srcId="{FA52D828-D6B8-48B4-A3D5-DAD15E8BB340}" destId="{078C52CF-4662-43CC-A626-0ADF9168667A}" srcOrd="0" destOrd="0" presId="urn:microsoft.com/office/officeart/2005/8/layout/orgChart1"/>
    <dgm:cxn modelId="{E7C5F159-7C9A-4D5E-83EC-D94438FFB532}" type="presParOf" srcId="{FA52D828-D6B8-48B4-A3D5-DAD15E8BB340}" destId="{753931BD-BC4A-406D-A0A9-CBE1FCF993F7}" srcOrd="1" destOrd="0" presId="urn:microsoft.com/office/officeart/2005/8/layout/orgChart1"/>
    <dgm:cxn modelId="{F9BFE0BF-CB57-45FA-AE3D-72805551C551}" type="presParOf" srcId="{753931BD-BC4A-406D-A0A9-CBE1FCF993F7}" destId="{4965B57D-E2EC-4534-999E-7C88919D4B76}" srcOrd="0" destOrd="0" presId="urn:microsoft.com/office/officeart/2005/8/layout/orgChart1"/>
    <dgm:cxn modelId="{6DE0FD78-F174-4AA0-8968-3C2D80C819EB}" type="presParOf" srcId="{4965B57D-E2EC-4534-999E-7C88919D4B76}" destId="{FB182964-5567-4838-AAAD-9AD3729C3F06}" srcOrd="0" destOrd="0" presId="urn:microsoft.com/office/officeart/2005/8/layout/orgChart1"/>
    <dgm:cxn modelId="{89A320C8-18FA-4338-A4CA-5311729392A2}" type="presParOf" srcId="{4965B57D-E2EC-4534-999E-7C88919D4B76}" destId="{1231A67E-ED95-459A-909D-5AEC8987AD0C}" srcOrd="1" destOrd="0" presId="urn:microsoft.com/office/officeart/2005/8/layout/orgChart1"/>
    <dgm:cxn modelId="{E995867D-726B-4BB5-9CAC-95D57E8B7D10}" type="presParOf" srcId="{753931BD-BC4A-406D-A0A9-CBE1FCF993F7}" destId="{436CEDC5-F7C7-4593-A626-E6CDC99205ED}" srcOrd="1" destOrd="0" presId="urn:microsoft.com/office/officeart/2005/8/layout/orgChart1"/>
    <dgm:cxn modelId="{F9F065EE-9AA0-4A19-AA54-7801A3556F4B}" type="presParOf" srcId="{753931BD-BC4A-406D-A0A9-CBE1FCF993F7}" destId="{B7460513-04FD-4936-8482-E4692B03E46D}" srcOrd="2" destOrd="0" presId="urn:microsoft.com/office/officeart/2005/8/layout/orgChart1"/>
    <dgm:cxn modelId="{C262CAE3-6054-42C8-A908-6D5824619B84}" type="presParOf" srcId="{FA52D828-D6B8-48B4-A3D5-DAD15E8BB340}" destId="{C1927150-7112-4F7A-BB99-43E0C808B296}" srcOrd="2" destOrd="0" presId="urn:microsoft.com/office/officeart/2005/8/layout/orgChart1"/>
    <dgm:cxn modelId="{93C90881-5E80-48EA-9705-F2EEB34E3B68}" type="presParOf" srcId="{FA52D828-D6B8-48B4-A3D5-DAD15E8BB340}" destId="{894C7D28-84DA-46D3-B5CA-785ECDE6A54A}" srcOrd="3" destOrd="0" presId="urn:microsoft.com/office/officeart/2005/8/layout/orgChart1"/>
    <dgm:cxn modelId="{3A4BF86E-E39F-4A22-A1AF-0E53559F6853}" type="presParOf" srcId="{894C7D28-84DA-46D3-B5CA-785ECDE6A54A}" destId="{2858BA62-C5F4-46DA-9424-B0450EBF0F71}" srcOrd="0" destOrd="0" presId="urn:microsoft.com/office/officeart/2005/8/layout/orgChart1"/>
    <dgm:cxn modelId="{6BE505B3-EBCC-4E1A-B32A-D1EDAC2325C2}" type="presParOf" srcId="{2858BA62-C5F4-46DA-9424-B0450EBF0F71}" destId="{237867A2-26BD-48E7-9275-1D0BA6F518B2}" srcOrd="0" destOrd="0" presId="urn:microsoft.com/office/officeart/2005/8/layout/orgChart1"/>
    <dgm:cxn modelId="{C987C50D-A72F-4C13-9155-D8B78598AC84}" type="presParOf" srcId="{2858BA62-C5F4-46DA-9424-B0450EBF0F71}" destId="{63C6FA45-23CC-4BCE-81BB-2FC8A0AC501D}" srcOrd="1" destOrd="0" presId="urn:microsoft.com/office/officeart/2005/8/layout/orgChart1"/>
    <dgm:cxn modelId="{44D5DADA-A285-4004-A37A-C750C465C562}" type="presParOf" srcId="{894C7D28-84DA-46D3-B5CA-785ECDE6A54A}" destId="{FB73304C-8DB8-47C9-9FB1-E39700D00B23}" srcOrd="1" destOrd="0" presId="urn:microsoft.com/office/officeart/2005/8/layout/orgChart1"/>
    <dgm:cxn modelId="{5835F573-5B0D-4618-9600-847191E739BC}" type="presParOf" srcId="{894C7D28-84DA-46D3-B5CA-785ECDE6A54A}" destId="{02044EF1-17EF-4000-B900-1D66EA9C4FF5}" srcOrd="2" destOrd="0" presId="urn:microsoft.com/office/officeart/2005/8/layout/orgChart1"/>
    <dgm:cxn modelId="{3281C19F-1713-40B8-88D9-1837F5DDF1CC}" type="presParOf" srcId="{FA52D828-D6B8-48B4-A3D5-DAD15E8BB340}" destId="{50D49C68-CAE9-46AC-BBAC-56789A1985AF}" srcOrd="4" destOrd="0" presId="urn:microsoft.com/office/officeart/2005/8/layout/orgChart1"/>
    <dgm:cxn modelId="{967FD818-3131-44B4-9EAA-BC05FFB20057}" type="presParOf" srcId="{FA52D828-D6B8-48B4-A3D5-DAD15E8BB340}" destId="{4719E51B-723F-4D2E-A332-B4A199D677A1}" srcOrd="5" destOrd="0" presId="urn:microsoft.com/office/officeart/2005/8/layout/orgChart1"/>
    <dgm:cxn modelId="{E5D965EF-996C-43FA-93A5-9F015BCC14DF}" type="presParOf" srcId="{4719E51B-723F-4D2E-A332-B4A199D677A1}" destId="{653EC4C2-758E-4448-838C-CF752CF7315E}" srcOrd="0" destOrd="0" presId="urn:microsoft.com/office/officeart/2005/8/layout/orgChart1"/>
    <dgm:cxn modelId="{DA339958-9DB5-4A59-B34C-EAA7FC68CF28}" type="presParOf" srcId="{653EC4C2-758E-4448-838C-CF752CF7315E}" destId="{758FD513-4BD8-4CD7-80B1-5BF23B983796}" srcOrd="0" destOrd="0" presId="urn:microsoft.com/office/officeart/2005/8/layout/orgChart1"/>
    <dgm:cxn modelId="{1212314B-EB77-4514-8010-70822135FFD4}" type="presParOf" srcId="{653EC4C2-758E-4448-838C-CF752CF7315E}" destId="{54C4C7D4-35FF-436B-BA61-79297CA3454C}" srcOrd="1" destOrd="0" presId="urn:microsoft.com/office/officeart/2005/8/layout/orgChart1"/>
    <dgm:cxn modelId="{CFC8382E-5894-4451-B66A-F17AADBEE3AF}" type="presParOf" srcId="{4719E51B-723F-4D2E-A332-B4A199D677A1}" destId="{208C32D0-7E65-4108-BC16-ACFEB5140BCA}" srcOrd="1" destOrd="0" presId="urn:microsoft.com/office/officeart/2005/8/layout/orgChart1"/>
    <dgm:cxn modelId="{76EE72A1-DDDB-4E17-9CFC-91DA7C0241F1}" type="presParOf" srcId="{4719E51B-723F-4D2E-A332-B4A199D677A1}" destId="{6D6A4C26-753E-4D78-B0AC-07688C87A9B4}" srcOrd="2" destOrd="0" presId="urn:microsoft.com/office/officeart/2005/8/layout/orgChart1"/>
    <dgm:cxn modelId="{0E92CB07-E443-4852-8DD8-8DE2AB8D486C}" type="presParOf" srcId="{62C8F2D0-477C-48B2-BFFE-ECC7BB8D37C4}" destId="{8F73ED2E-B567-4694-911E-F8BDDEEC8158}" srcOrd="2" destOrd="0" presId="urn:microsoft.com/office/officeart/2005/8/layout/orgChart1"/>
    <dgm:cxn modelId="{04C25171-C008-4DED-975E-D114D0FA6185}" type="presParOf" srcId="{8F73ED2E-B567-4694-911E-F8BDDEEC8158}" destId="{4B7CC2AA-B53F-4805-930A-F57A5F04A457}" srcOrd="0" destOrd="0" presId="urn:microsoft.com/office/officeart/2005/8/layout/orgChart1"/>
    <dgm:cxn modelId="{8F51EAE4-3C20-4F16-A636-5D869E29368B}" type="presParOf" srcId="{8F73ED2E-B567-4694-911E-F8BDDEEC8158}" destId="{B5283BB8-7C44-4024-9B64-D0F8F057478C}" srcOrd="1" destOrd="0" presId="urn:microsoft.com/office/officeart/2005/8/layout/orgChart1"/>
    <dgm:cxn modelId="{224DCB83-043B-4F31-8AF1-9C04C9B30722}" type="presParOf" srcId="{B5283BB8-7C44-4024-9B64-D0F8F057478C}" destId="{870ADF43-BBA6-4C38-88E5-F8DB8ABAC537}" srcOrd="0" destOrd="0" presId="urn:microsoft.com/office/officeart/2005/8/layout/orgChart1"/>
    <dgm:cxn modelId="{5A80B54B-F5FF-4448-98D8-1F59C78F195A}" type="presParOf" srcId="{870ADF43-BBA6-4C38-88E5-F8DB8ABAC537}" destId="{40AEDE44-0318-482E-B2C8-A549991D3538}" srcOrd="0" destOrd="0" presId="urn:microsoft.com/office/officeart/2005/8/layout/orgChart1"/>
    <dgm:cxn modelId="{AA92F822-6648-4D19-BD56-9ED3F2CBC903}" type="presParOf" srcId="{870ADF43-BBA6-4C38-88E5-F8DB8ABAC537}" destId="{627596C8-D5D5-430C-AE66-C82A8B286C97}" srcOrd="1" destOrd="0" presId="urn:microsoft.com/office/officeart/2005/8/layout/orgChart1"/>
    <dgm:cxn modelId="{0DBD14D1-D391-442D-A73B-3D84DC9F8D14}" type="presParOf" srcId="{B5283BB8-7C44-4024-9B64-D0F8F057478C}" destId="{4AD36AF0-6FFB-4EDC-9EE5-0071BF06F67D}" srcOrd="1" destOrd="0" presId="urn:microsoft.com/office/officeart/2005/8/layout/orgChart1"/>
    <dgm:cxn modelId="{CA6FD723-D39E-4CC1-AF7D-718CA99AAF27}" type="presParOf" srcId="{B5283BB8-7C44-4024-9B64-D0F8F057478C}" destId="{D03042A3-A1C5-483E-BB6A-5599900608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CCB57-FACC-4FCE-940C-5323C71CF580}">
      <dsp:nvSpPr>
        <dsp:cNvPr id="0" name=""/>
        <dsp:cNvSpPr/>
      </dsp:nvSpPr>
      <dsp:spPr>
        <a:xfrm>
          <a:off x="212693" y="414"/>
          <a:ext cx="1752707" cy="869110"/>
        </a:xfrm>
        <a:prstGeom prst="ellipse">
          <a:avLst/>
        </a:prstGeom>
        <a:solidFill>
          <a:srgbClr val="B944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 w="50800" h="508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200" b="1" kern="1200" smtClean="0"/>
            <a:t>Value added effect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200" b="1" kern="1200" smtClean="0"/>
            <a:t>(D)</a:t>
          </a:r>
          <a:endParaRPr lang="en-AU" sz="1200" b="1" kern="1200"/>
        </a:p>
      </dsp:txBody>
      <dsp:txXfrm>
        <a:off x="469371" y="127692"/>
        <a:ext cx="1239351" cy="614554"/>
      </dsp:txXfrm>
    </dsp:sp>
    <dsp:sp modelId="{31AC3505-BFFD-45D7-BDD4-2B40A08428FD}">
      <dsp:nvSpPr>
        <dsp:cNvPr id="0" name=""/>
        <dsp:cNvSpPr/>
      </dsp:nvSpPr>
      <dsp:spPr>
        <a:xfrm>
          <a:off x="212693" y="1014377"/>
          <a:ext cx="1752707" cy="869110"/>
        </a:xfrm>
        <a:prstGeom prst="ellipse">
          <a:avLst/>
        </a:prstGeom>
        <a:solidFill>
          <a:srgbClr val="A182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 w="50800" h="508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200" b="1" kern="1200" smtClean="0"/>
            <a:t>Employment effect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200" b="1" kern="1200" smtClean="0"/>
            <a:t>(L)</a:t>
          </a:r>
        </a:p>
      </dsp:txBody>
      <dsp:txXfrm>
        <a:off x="469371" y="1141655"/>
        <a:ext cx="1239351" cy="614554"/>
      </dsp:txXfrm>
    </dsp:sp>
    <dsp:sp modelId="{25507093-F4FF-4E4D-93EC-44A5B1A1D737}">
      <dsp:nvSpPr>
        <dsp:cNvPr id="0" name=""/>
        <dsp:cNvSpPr/>
      </dsp:nvSpPr>
      <dsp:spPr>
        <a:xfrm>
          <a:off x="212693" y="2028340"/>
          <a:ext cx="1752707" cy="86911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 w="50800" h="508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200" b="1" kern="1200" smtClean="0"/>
            <a:t>Income effect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200" b="1" kern="1200" smtClean="0"/>
            <a:t>(H)</a:t>
          </a:r>
          <a:endParaRPr lang="en-AU" sz="1200" b="1" kern="1200"/>
        </a:p>
      </dsp:txBody>
      <dsp:txXfrm>
        <a:off x="469371" y="2155618"/>
        <a:ext cx="1239351" cy="6145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BC26-9D0F-4ED9-BE69-C70295A29B8D}">
      <dsp:nvSpPr>
        <dsp:cNvPr id="0" name=""/>
        <dsp:cNvSpPr/>
      </dsp:nvSpPr>
      <dsp:spPr>
        <a:xfrm>
          <a:off x="48713" y="37"/>
          <a:ext cx="451213" cy="22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 </a:t>
          </a:r>
          <a:endParaRPr lang="en-AU" sz="1000" kern="1200"/>
        </a:p>
      </dsp:txBody>
      <dsp:txXfrm>
        <a:off x="48713" y="37"/>
        <a:ext cx="451213" cy="2240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BC26-9D0F-4ED9-BE69-C70295A29B8D}">
      <dsp:nvSpPr>
        <dsp:cNvPr id="0" name=""/>
        <dsp:cNvSpPr/>
      </dsp:nvSpPr>
      <dsp:spPr>
        <a:xfrm>
          <a:off x="48713" y="37"/>
          <a:ext cx="451213" cy="22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 </a:t>
          </a:r>
          <a:endParaRPr lang="en-AU" sz="1000" kern="1200"/>
        </a:p>
      </dsp:txBody>
      <dsp:txXfrm>
        <a:off x="48713" y="37"/>
        <a:ext cx="451213" cy="2240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BC26-9D0F-4ED9-BE69-C70295A29B8D}">
      <dsp:nvSpPr>
        <dsp:cNvPr id="0" name=""/>
        <dsp:cNvSpPr/>
      </dsp:nvSpPr>
      <dsp:spPr>
        <a:xfrm>
          <a:off x="48713" y="37"/>
          <a:ext cx="451213" cy="22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 </a:t>
          </a:r>
          <a:endParaRPr lang="en-AU" sz="1000" kern="1200"/>
        </a:p>
      </dsp:txBody>
      <dsp:txXfrm>
        <a:off x="48713" y="37"/>
        <a:ext cx="451213" cy="2240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CC2AA-B53F-4805-930A-F57A5F04A457}">
      <dsp:nvSpPr>
        <dsp:cNvPr id="0" name=""/>
        <dsp:cNvSpPr/>
      </dsp:nvSpPr>
      <dsp:spPr>
        <a:xfrm>
          <a:off x="824143" y="212415"/>
          <a:ext cx="91440" cy="195113"/>
        </a:xfrm>
        <a:custGeom>
          <a:avLst/>
          <a:gdLst/>
          <a:ahLst/>
          <a:cxnLst/>
          <a:rect l="0" t="0" r="0" b="0"/>
          <a:pathLst>
            <a:path>
              <a:moveTo>
                <a:pt x="90256" y="0"/>
              </a:moveTo>
              <a:lnTo>
                <a:pt x="90256" y="195113"/>
              </a:lnTo>
              <a:lnTo>
                <a:pt x="45720" y="195113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49C68-CAE9-46AC-BBAC-56789A1985AF}">
      <dsp:nvSpPr>
        <dsp:cNvPr id="0" name=""/>
        <dsp:cNvSpPr/>
      </dsp:nvSpPr>
      <dsp:spPr>
        <a:xfrm>
          <a:off x="914399" y="212415"/>
          <a:ext cx="513233" cy="390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690"/>
              </a:lnTo>
              <a:lnTo>
                <a:pt x="513233" y="345690"/>
              </a:lnTo>
              <a:lnTo>
                <a:pt x="513233" y="390227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27150-7112-4F7A-BB99-43E0C808B296}">
      <dsp:nvSpPr>
        <dsp:cNvPr id="0" name=""/>
        <dsp:cNvSpPr/>
      </dsp:nvSpPr>
      <dsp:spPr>
        <a:xfrm>
          <a:off x="868679" y="212415"/>
          <a:ext cx="91440" cy="390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227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C52CF-4662-43CC-A626-0ADF9168667A}">
      <dsp:nvSpPr>
        <dsp:cNvPr id="0" name=""/>
        <dsp:cNvSpPr/>
      </dsp:nvSpPr>
      <dsp:spPr>
        <a:xfrm>
          <a:off x="401166" y="212415"/>
          <a:ext cx="513233" cy="390227"/>
        </a:xfrm>
        <a:custGeom>
          <a:avLst/>
          <a:gdLst/>
          <a:ahLst/>
          <a:cxnLst/>
          <a:rect l="0" t="0" r="0" b="0"/>
          <a:pathLst>
            <a:path>
              <a:moveTo>
                <a:pt x="513233" y="0"/>
              </a:moveTo>
              <a:lnTo>
                <a:pt x="513233" y="345690"/>
              </a:lnTo>
              <a:lnTo>
                <a:pt x="0" y="345690"/>
              </a:lnTo>
              <a:lnTo>
                <a:pt x="0" y="390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0ED93-EEBF-4F37-A3AD-821EEDF28FAB}">
      <dsp:nvSpPr>
        <dsp:cNvPr id="0" name=""/>
        <dsp:cNvSpPr/>
      </dsp:nvSpPr>
      <dsp:spPr>
        <a:xfrm>
          <a:off x="702319" y="335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702319" y="335"/>
        <a:ext cx="424160" cy="212080"/>
      </dsp:txXfrm>
    </dsp:sp>
    <dsp:sp modelId="{FB182964-5567-4838-AAAD-9AD3729C3F06}">
      <dsp:nvSpPr>
        <dsp:cNvPr id="0" name=""/>
        <dsp:cNvSpPr/>
      </dsp:nvSpPr>
      <dsp:spPr>
        <a:xfrm>
          <a:off x="189086" y="602643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189086" y="602643"/>
        <a:ext cx="424160" cy="212080"/>
      </dsp:txXfrm>
    </dsp:sp>
    <dsp:sp modelId="{237867A2-26BD-48E7-9275-1D0BA6F518B2}">
      <dsp:nvSpPr>
        <dsp:cNvPr id="0" name=""/>
        <dsp:cNvSpPr/>
      </dsp:nvSpPr>
      <dsp:spPr>
        <a:xfrm>
          <a:off x="702319" y="602643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702319" y="602643"/>
        <a:ext cx="424160" cy="212080"/>
      </dsp:txXfrm>
    </dsp:sp>
    <dsp:sp modelId="{758FD513-4BD8-4CD7-80B1-5BF23B983796}">
      <dsp:nvSpPr>
        <dsp:cNvPr id="0" name=""/>
        <dsp:cNvSpPr/>
      </dsp:nvSpPr>
      <dsp:spPr>
        <a:xfrm>
          <a:off x="1215553" y="602643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1215553" y="602643"/>
        <a:ext cx="424160" cy="212080"/>
      </dsp:txXfrm>
    </dsp:sp>
    <dsp:sp modelId="{40AEDE44-0318-482E-B2C8-A549991D3538}">
      <dsp:nvSpPr>
        <dsp:cNvPr id="0" name=""/>
        <dsp:cNvSpPr/>
      </dsp:nvSpPr>
      <dsp:spPr>
        <a:xfrm>
          <a:off x="445703" y="301489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445703" y="301489"/>
        <a:ext cx="424160" cy="2120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BC26-9D0F-4ED9-BE69-C70295A29B8D}">
      <dsp:nvSpPr>
        <dsp:cNvPr id="0" name=""/>
        <dsp:cNvSpPr/>
      </dsp:nvSpPr>
      <dsp:spPr>
        <a:xfrm>
          <a:off x="48713" y="37"/>
          <a:ext cx="451213" cy="22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 </a:t>
          </a:r>
          <a:endParaRPr lang="en-AU" sz="1000" kern="1200"/>
        </a:p>
      </dsp:txBody>
      <dsp:txXfrm>
        <a:off x="48713" y="37"/>
        <a:ext cx="451213" cy="2240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BC26-9D0F-4ED9-BE69-C70295A29B8D}">
      <dsp:nvSpPr>
        <dsp:cNvPr id="0" name=""/>
        <dsp:cNvSpPr/>
      </dsp:nvSpPr>
      <dsp:spPr>
        <a:xfrm>
          <a:off x="48713" y="37"/>
          <a:ext cx="451213" cy="22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 </a:t>
          </a:r>
          <a:endParaRPr lang="en-AU" sz="1000" kern="1200"/>
        </a:p>
      </dsp:txBody>
      <dsp:txXfrm>
        <a:off x="48713" y="37"/>
        <a:ext cx="451213" cy="2240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BC26-9D0F-4ED9-BE69-C70295A29B8D}">
      <dsp:nvSpPr>
        <dsp:cNvPr id="0" name=""/>
        <dsp:cNvSpPr/>
      </dsp:nvSpPr>
      <dsp:spPr>
        <a:xfrm>
          <a:off x="48713" y="37"/>
          <a:ext cx="451213" cy="22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 </a:t>
          </a:r>
          <a:endParaRPr lang="en-AU" sz="1000" kern="1200"/>
        </a:p>
      </dsp:txBody>
      <dsp:txXfrm>
        <a:off x="48713" y="37"/>
        <a:ext cx="451213" cy="2240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CC2AA-B53F-4805-930A-F57A5F04A457}">
      <dsp:nvSpPr>
        <dsp:cNvPr id="0" name=""/>
        <dsp:cNvSpPr/>
      </dsp:nvSpPr>
      <dsp:spPr>
        <a:xfrm>
          <a:off x="824143" y="212415"/>
          <a:ext cx="91440" cy="195113"/>
        </a:xfrm>
        <a:custGeom>
          <a:avLst/>
          <a:gdLst/>
          <a:ahLst/>
          <a:cxnLst/>
          <a:rect l="0" t="0" r="0" b="0"/>
          <a:pathLst>
            <a:path>
              <a:moveTo>
                <a:pt x="90256" y="0"/>
              </a:moveTo>
              <a:lnTo>
                <a:pt x="90256" y="195113"/>
              </a:lnTo>
              <a:lnTo>
                <a:pt x="45720" y="195113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49C68-CAE9-46AC-BBAC-56789A1985AF}">
      <dsp:nvSpPr>
        <dsp:cNvPr id="0" name=""/>
        <dsp:cNvSpPr/>
      </dsp:nvSpPr>
      <dsp:spPr>
        <a:xfrm>
          <a:off x="914399" y="212415"/>
          <a:ext cx="513233" cy="390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690"/>
              </a:lnTo>
              <a:lnTo>
                <a:pt x="513233" y="345690"/>
              </a:lnTo>
              <a:lnTo>
                <a:pt x="513233" y="390227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27150-7112-4F7A-BB99-43E0C808B296}">
      <dsp:nvSpPr>
        <dsp:cNvPr id="0" name=""/>
        <dsp:cNvSpPr/>
      </dsp:nvSpPr>
      <dsp:spPr>
        <a:xfrm>
          <a:off x="868679" y="212415"/>
          <a:ext cx="91440" cy="390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227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C52CF-4662-43CC-A626-0ADF9168667A}">
      <dsp:nvSpPr>
        <dsp:cNvPr id="0" name=""/>
        <dsp:cNvSpPr/>
      </dsp:nvSpPr>
      <dsp:spPr>
        <a:xfrm>
          <a:off x="401166" y="212415"/>
          <a:ext cx="513233" cy="390227"/>
        </a:xfrm>
        <a:custGeom>
          <a:avLst/>
          <a:gdLst/>
          <a:ahLst/>
          <a:cxnLst/>
          <a:rect l="0" t="0" r="0" b="0"/>
          <a:pathLst>
            <a:path>
              <a:moveTo>
                <a:pt x="513233" y="0"/>
              </a:moveTo>
              <a:lnTo>
                <a:pt x="513233" y="345690"/>
              </a:lnTo>
              <a:lnTo>
                <a:pt x="0" y="345690"/>
              </a:lnTo>
              <a:lnTo>
                <a:pt x="0" y="390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0ED93-EEBF-4F37-A3AD-821EEDF28FAB}">
      <dsp:nvSpPr>
        <dsp:cNvPr id="0" name=""/>
        <dsp:cNvSpPr/>
      </dsp:nvSpPr>
      <dsp:spPr>
        <a:xfrm>
          <a:off x="702319" y="335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702319" y="335"/>
        <a:ext cx="424160" cy="212080"/>
      </dsp:txXfrm>
    </dsp:sp>
    <dsp:sp modelId="{FB182964-5567-4838-AAAD-9AD3729C3F06}">
      <dsp:nvSpPr>
        <dsp:cNvPr id="0" name=""/>
        <dsp:cNvSpPr/>
      </dsp:nvSpPr>
      <dsp:spPr>
        <a:xfrm>
          <a:off x="189086" y="602643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189086" y="602643"/>
        <a:ext cx="424160" cy="212080"/>
      </dsp:txXfrm>
    </dsp:sp>
    <dsp:sp modelId="{237867A2-26BD-48E7-9275-1D0BA6F518B2}">
      <dsp:nvSpPr>
        <dsp:cNvPr id="0" name=""/>
        <dsp:cNvSpPr/>
      </dsp:nvSpPr>
      <dsp:spPr>
        <a:xfrm>
          <a:off x="702319" y="602643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702319" y="602643"/>
        <a:ext cx="424160" cy="212080"/>
      </dsp:txXfrm>
    </dsp:sp>
    <dsp:sp modelId="{758FD513-4BD8-4CD7-80B1-5BF23B983796}">
      <dsp:nvSpPr>
        <dsp:cNvPr id="0" name=""/>
        <dsp:cNvSpPr/>
      </dsp:nvSpPr>
      <dsp:spPr>
        <a:xfrm>
          <a:off x="1215553" y="602643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1215553" y="602643"/>
        <a:ext cx="424160" cy="212080"/>
      </dsp:txXfrm>
    </dsp:sp>
    <dsp:sp modelId="{40AEDE44-0318-482E-B2C8-A549991D3538}">
      <dsp:nvSpPr>
        <dsp:cNvPr id="0" name=""/>
        <dsp:cNvSpPr/>
      </dsp:nvSpPr>
      <dsp:spPr>
        <a:xfrm>
          <a:off x="445703" y="301489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445703" y="301489"/>
        <a:ext cx="424160" cy="2120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BC26-9D0F-4ED9-BE69-C70295A29B8D}">
      <dsp:nvSpPr>
        <dsp:cNvPr id="0" name=""/>
        <dsp:cNvSpPr/>
      </dsp:nvSpPr>
      <dsp:spPr>
        <a:xfrm>
          <a:off x="48713" y="37"/>
          <a:ext cx="451213" cy="22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 </a:t>
          </a:r>
          <a:endParaRPr lang="en-AU" sz="1000" kern="1200"/>
        </a:p>
      </dsp:txBody>
      <dsp:txXfrm>
        <a:off x="48713" y="37"/>
        <a:ext cx="451213" cy="22409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BC26-9D0F-4ED9-BE69-C70295A29B8D}">
      <dsp:nvSpPr>
        <dsp:cNvPr id="0" name=""/>
        <dsp:cNvSpPr/>
      </dsp:nvSpPr>
      <dsp:spPr>
        <a:xfrm>
          <a:off x="48713" y="37"/>
          <a:ext cx="451213" cy="22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 </a:t>
          </a:r>
          <a:endParaRPr lang="en-AU" sz="1000" kern="1200"/>
        </a:p>
      </dsp:txBody>
      <dsp:txXfrm>
        <a:off x="48713" y="37"/>
        <a:ext cx="451213" cy="224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CCB57-FACC-4FCE-940C-5323C71CF580}">
      <dsp:nvSpPr>
        <dsp:cNvPr id="0" name=""/>
        <dsp:cNvSpPr/>
      </dsp:nvSpPr>
      <dsp:spPr>
        <a:xfrm>
          <a:off x="215267" y="2097"/>
          <a:ext cx="1747559" cy="866558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oft" dir="t"/>
        </a:scene3d>
        <a:sp3d>
          <a:bevelT w="50800" h="508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200" b="1" kern="1200" smtClean="0"/>
            <a:t>Value added effect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200" b="1" kern="1200" smtClean="0"/>
            <a:t>(D)</a:t>
          </a:r>
          <a:endParaRPr lang="en-AU" sz="1200" b="1" kern="1200"/>
        </a:p>
      </dsp:txBody>
      <dsp:txXfrm>
        <a:off x="471191" y="129001"/>
        <a:ext cx="1235711" cy="612750"/>
      </dsp:txXfrm>
    </dsp:sp>
    <dsp:sp modelId="{31AC3505-BFFD-45D7-BDD4-2B40A08428FD}">
      <dsp:nvSpPr>
        <dsp:cNvPr id="0" name=""/>
        <dsp:cNvSpPr/>
      </dsp:nvSpPr>
      <dsp:spPr>
        <a:xfrm>
          <a:off x="215267" y="1013082"/>
          <a:ext cx="1747559" cy="866558"/>
        </a:xfrm>
        <a:prstGeom prst="ellipse">
          <a:avLst/>
        </a:prstGeom>
        <a:solidFill>
          <a:srgbClr val="3DC9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oft" dir="t"/>
        </a:scene3d>
        <a:sp3d>
          <a:bevelT w="50800" h="508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200" b="1" kern="1200" smtClean="0"/>
            <a:t>Employment effect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200" b="1" kern="1200" smtClean="0"/>
            <a:t>(L)</a:t>
          </a:r>
        </a:p>
      </dsp:txBody>
      <dsp:txXfrm>
        <a:off x="471191" y="1139986"/>
        <a:ext cx="1235711" cy="612750"/>
      </dsp:txXfrm>
    </dsp:sp>
    <dsp:sp modelId="{25507093-F4FF-4E4D-93EC-44A5B1A1D737}">
      <dsp:nvSpPr>
        <dsp:cNvPr id="0" name=""/>
        <dsp:cNvSpPr/>
      </dsp:nvSpPr>
      <dsp:spPr>
        <a:xfrm>
          <a:off x="215267" y="2024067"/>
          <a:ext cx="1747559" cy="866558"/>
        </a:xfrm>
        <a:prstGeom prst="ellipse">
          <a:avLst/>
        </a:prstGeom>
        <a:solidFill>
          <a:srgbClr val="F5791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oft" dir="t"/>
        </a:scene3d>
        <a:sp3d>
          <a:bevelT w="50800" h="508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200" b="1" kern="1200" smtClean="0"/>
            <a:t>Income effect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200" b="1" kern="1200" smtClean="0"/>
            <a:t>(H)</a:t>
          </a:r>
          <a:endParaRPr lang="en-AU" sz="1200" b="1" kern="1200"/>
        </a:p>
      </dsp:txBody>
      <dsp:txXfrm>
        <a:off x="471191" y="2150971"/>
        <a:ext cx="1235711" cy="61275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BC26-9D0F-4ED9-BE69-C70295A29B8D}">
      <dsp:nvSpPr>
        <dsp:cNvPr id="0" name=""/>
        <dsp:cNvSpPr/>
      </dsp:nvSpPr>
      <dsp:spPr>
        <a:xfrm>
          <a:off x="48713" y="37"/>
          <a:ext cx="451213" cy="22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 </a:t>
          </a:r>
          <a:endParaRPr lang="en-AU" sz="1000" kern="1200"/>
        </a:p>
      </dsp:txBody>
      <dsp:txXfrm>
        <a:off x="48713" y="37"/>
        <a:ext cx="451213" cy="22409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CC2AA-B53F-4805-930A-F57A5F04A457}">
      <dsp:nvSpPr>
        <dsp:cNvPr id="0" name=""/>
        <dsp:cNvSpPr/>
      </dsp:nvSpPr>
      <dsp:spPr>
        <a:xfrm>
          <a:off x="824143" y="212415"/>
          <a:ext cx="91440" cy="195113"/>
        </a:xfrm>
        <a:custGeom>
          <a:avLst/>
          <a:gdLst/>
          <a:ahLst/>
          <a:cxnLst/>
          <a:rect l="0" t="0" r="0" b="0"/>
          <a:pathLst>
            <a:path>
              <a:moveTo>
                <a:pt x="90256" y="0"/>
              </a:moveTo>
              <a:lnTo>
                <a:pt x="90256" y="195113"/>
              </a:lnTo>
              <a:lnTo>
                <a:pt x="45720" y="195113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49C68-CAE9-46AC-BBAC-56789A1985AF}">
      <dsp:nvSpPr>
        <dsp:cNvPr id="0" name=""/>
        <dsp:cNvSpPr/>
      </dsp:nvSpPr>
      <dsp:spPr>
        <a:xfrm>
          <a:off x="914399" y="212415"/>
          <a:ext cx="513233" cy="390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690"/>
              </a:lnTo>
              <a:lnTo>
                <a:pt x="513233" y="345690"/>
              </a:lnTo>
              <a:lnTo>
                <a:pt x="513233" y="390227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27150-7112-4F7A-BB99-43E0C808B296}">
      <dsp:nvSpPr>
        <dsp:cNvPr id="0" name=""/>
        <dsp:cNvSpPr/>
      </dsp:nvSpPr>
      <dsp:spPr>
        <a:xfrm>
          <a:off x="868679" y="212415"/>
          <a:ext cx="91440" cy="390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227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C52CF-4662-43CC-A626-0ADF9168667A}">
      <dsp:nvSpPr>
        <dsp:cNvPr id="0" name=""/>
        <dsp:cNvSpPr/>
      </dsp:nvSpPr>
      <dsp:spPr>
        <a:xfrm>
          <a:off x="401166" y="212415"/>
          <a:ext cx="513233" cy="390227"/>
        </a:xfrm>
        <a:custGeom>
          <a:avLst/>
          <a:gdLst/>
          <a:ahLst/>
          <a:cxnLst/>
          <a:rect l="0" t="0" r="0" b="0"/>
          <a:pathLst>
            <a:path>
              <a:moveTo>
                <a:pt x="513233" y="0"/>
              </a:moveTo>
              <a:lnTo>
                <a:pt x="513233" y="345690"/>
              </a:lnTo>
              <a:lnTo>
                <a:pt x="0" y="345690"/>
              </a:lnTo>
              <a:lnTo>
                <a:pt x="0" y="390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0ED93-EEBF-4F37-A3AD-821EEDF28FAB}">
      <dsp:nvSpPr>
        <dsp:cNvPr id="0" name=""/>
        <dsp:cNvSpPr/>
      </dsp:nvSpPr>
      <dsp:spPr>
        <a:xfrm>
          <a:off x="702319" y="335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702319" y="335"/>
        <a:ext cx="424160" cy="212080"/>
      </dsp:txXfrm>
    </dsp:sp>
    <dsp:sp modelId="{FB182964-5567-4838-AAAD-9AD3729C3F06}">
      <dsp:nvSpPr>
        <dsp:cNvPr id="0" name=""/>
        <dsp:cNvSpPr/>
      </dsp:nvSpPr>
      <dsp:spPr>
        <a:xfrm>
          <a:off x="189086" y="602643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189086" y="602643"/>
        <a:ext cx="424160" cy="212080"/>
      </dsp:txXfrm>
    </dsp:sp>
    <dsp:sp modelId="{237867A2-26BD-48E7-9275-1D0BA6F518B2}">
      <dsp:nvSpPr>
        <dsp:cNvPr id="0" name=""/>
        <dsp:cNvSpPr/>
      </dsp:nvSpPr>
      <dsp:spPr>
        <a:xfrm>
          <a:off x="702319" y="602643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702319" y="602643"/>
        <a:ext cx="424160" cy="212080"/>
      </dsp:txXfrm>
    </dsp:sp>
    <dsp:sp modelId="{758FD513-4BD8-4CD7-80B1-5BF23B983796}">
      <dsp:nvSpPr>
        <dsp:cNvPr id="0" name=""/>
        <dsp:cNvSpPr/>
      </dsp:nvSpPr>
      <dsp:spPr>
        <a:xfrm>
          <a:off x="1215553" y="602643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1215553" y="602643"/>
        <a:ext cx="424160" cy="212080"/>
      </dsp:txXfrm>
    </dsp:sp>
    <dsp:sp modelId="{40AEDE44-0318-482E-B2C8-A549991D3538}">
      <dsp:nvSpPr>
        <dsp:cNvPr id="0" name=""/>
        <dsp:cNvSpPr/>
      </dsp:nvSpPr>
      <dsp:spPr>
        <a:xfrm>
          <a:off x="445703" y="301489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445703" y="301489"/>
        <a:ext cx="424160" cy="21208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BC26-9D0F-4ED9-BE69-C70295A29B8D}">
      <dsp:nvSpPr>
        <dsp:cNvPr id="0" name=""/>
        <dsp:cNvSpPr/>
      </dsp:nvSpPr>
      <dsp:spPr>
        <a:xfrm>
          <a:off x="48713" y="37"/>
          <a:ext cx="451213" cy="22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 </a:t>
          </a:r>
          <a:endParaRPr lang="en-AU" sz="1000" kern="1200"/>
        </a:p>
      </dsp:txBody>
      <dsp:txXfrm>
        <a:off x="48713" y="37"/>
        <a:ext cx="451213" cy="22409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BC26-9D0F-4ED9-BE69-C70295A29B8D}">
      <dsp:nvSpPr>
        <dsp:cNvPr id="0" name=""/>
        <dsp:cNvSpPr/>
      </dsp:nvSpPr>
      <dsp:spPr>
        <a:xfrm>
          <a:off x="48713" y="37"/>
          <a:ext cx="451213" cy="22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 </a:t>
          </a:r>
          <a:endParaRPr lang="en-AU" sz="1000" kern="1200"/>
        </a:p>
      </dsp:txBody>
      <dsp:txXfrm>
        <a:off x="48713" y="37"/>
        <a:ext cx="451213" cy="22409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BC26-9D0F-4ED9-BE69-C70295A29B8D}">
      <dsp:nvSpPr>
        <dsp:cNvPr id="0" name=""/>
        <dsp:cNvSpPr/>
      </dsp:nvSpPr>
      <dsp:spPr>
        <a:xfrm>
          <a:off x="48713" y="37"/>
          <a:ext cx="451213" cy="22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 </a:t>
          </a:r>
          <a:endParaRPr lang="en-AU" sz="1000" kern="1200"/>
        </a:p>
      </dsp:txBody>
      <dsp:txXfrm>
        <a:off x="48713" y="37"/>
        <a:ext cx="451213" cy="22409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E91B1-80FF-47C8-93EE-8AFF689D768C}">
      <dsp:nvSpPr>
        <dsp:cNvPr id="0" name=""/>
        <dsp:cNvSpPr/>
      </dsp:nvSpPr>
      <dsp:spPr>
        <a:xfrm>
          <a:off x="5724" y="299483"/>
          <a:ext cx="1286843" cy="119555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ood" dir="t"/>
        </a:scene3d>
        <a:sp3d prstMaterial="dkEdge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91440" numCol="1" spcCol="1270" anchor="ctr" anchorCtr="0">
          <a:noAutofit/>
        </a:bodyPr>
        <a:lstStyle/>
        <a:p>
          <a:pPr lvl="0" algn="ctr" defTabSz="5778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Raw material network</a:t>
          </a:r>
          <a:endParaRPr lang="en-AU" sz="1300" b="1" kern="1200" dirty="0"/>
        </a:p>
      </dsp:txBody>
      <dsp:txXfrm>
        <a:off x="194178" y="474568"/>
        <a:ext cx="909935" cy="845384"/>
      </dsp:txXfrm>
    </dsp:sp>
    <dsp:sp modelId="{2F0DD4CB-3562-445E-B6AA-BFBF852BE3A1}">
      <dsp:nvSpPr>
        <dsp:cNvPr id="0" name=""/>
        <dsp:cNvSpPr/>
      </dsp:nvSpPr>
      <dsp:spPr>
        <a:xfrm>
          <a:off x="1393019" y="816188"/>
          <a:ext cx="281076" cy="16214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ood" dir="t"/>
        </a:scene3d>
        <a:sp3d>
          <a:bevelB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endParaRPr lang="en-AU" sz="600" b="1" kern="1200"/>
        </a:p>
      </dsp:txBody>
      <dsp:txXfrm>
        <a:off x="1393019" y="848617"/>
        <a:ext cx="232433" cy="97286"/>
      </dsp:txXfrm>
    </dsp:sp>
    <dsp:sp modelId="{A347B38B-C0C1-46AD-8511-60B3D07D99BA}">
      <dsp:nvSpPr>
        <dsp:cNvPr id="0" name=""/>
        <dsp:cNvSpPr/>
      </dsp:nvSpPr>
      <dsp:spPr>
        <a:xfrm>
          <a:off x="1760510" y="299483"/>
          <a:ext cx="1282093" cy="1195554"/>
        </a:xfrm>
        <a:prstGeom prst="ellipse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ood" dir="t"/>
        </a:scene3d>
        <a:sp3d prstMaterial="dkEdge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91440" numCol="1" spcCol="1270" anchor="ctr" anchorCtr="0">
          <a:noAutofit/>
        </a:bodyPr>
        <a:lstStyle/>
        <a:p>
          <a:pPr lvl="0" algn="ctr" defTabSz="555625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250" b="1" kern="1200" dirty="0"/>
            <a:t>Semi-finished Goods networks</a:t>
          </a:r>
          <a:endParaRPr lang="en-AU" sz="1250" b="1" kern="1200" dirty="0"/>
        </a:p>
      </dsp:txBody>
      <dsp:txXfrm>
        <a:off x="1948268" y="474568"/>
        <a:ext cx="906577" cy="845384"/>
      </dsp:txXfrm>
    </dsp:sp>
    <dsp:sp modelId="{C67C0925-792E-4070-BA31-A7180B6E07AB}">
      <dsp:nvSpPr>
        <dsp:cNvPr id="0" name=""/>
        <dsp:cNvSpPr/>
      </dsp:nvSpPr>
      <dsp:spPr>
        <a:xfrm>
          <a:off x="3143056" y="816188"/>
          <a:ext cx="281076" cy="16214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ood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endParaRPr lang="en-AU" sz="600" b="1" kern="1200"/>
        </a:p>
      </dsp:txBody>
      <dsp:txXfrm>
        <a:off x="3143056" y="848617"/>
        <a:ext cx="232433" cy="97286"/>
      </dsp:txXfrm>
    </dsp:sp>
    <dsp:sp modelId="{03A79AF3-18A9-4037-BD8E-A046BA57D0C0}">
      <dsp:nvSpPr>
        <dsp:cNvPr id="0" name=""/>
        <dsp:cNvSpPr/>
      </dsp:nvSpPr>
      <dsp:spPr>
        <a:xfrm>
          <a:off x="3510547" y="299483"/>
          <a:ext cx="1286843" cy="1195554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ood" dir="t"/>
        </a:scene3d>
        <a:sp3d prstMaterial="dkEdge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91440" numCol="1" spcCol="1270" anchor="ctr" anchorCtr="0">
          <a:noAutofit/>
        </a:bodyPr>
        <a:lstStyle/>
        <a:p>
          <a:pPr lvl="0" algn="ctr" defTabSz="5778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Production networks</a:t>
          </a:r>
          <a:endParaRPr lang="en-AU" sz="1300" b="1" kern="1200" dirty="0"/>
        </a:p>
      </dsp:txBody>
      <dsp:txXfrm>
        <a:off x="3699001" y="474568"/>
        <a:ext cx="909935" cy="845384"/>
      </dsp:txXfrm>
    </dsp:sp>
    <dsp:sp modelId="{80B196A4-10EF-41D7-89BE-BBA3737EA143}">
      <dsp:nvSpPr>
        <dsp:cNvPr id="0" name=""/>
        <dsp:cNvSpPr/>
      </dsp:nvSpPr>
      <dsp:spPr>
        <a:xfrm>
          <a:off x="4897842" y="816188"/>
          <a:ext cx="281076" cy="16214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ood" dir="t"/>
        </a:scene3d>
        <a:sp3d>
          <a:bevelB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endParaRPr lang="en-AU" sz="600" b="1" kern="1200"/>
        </a:p>
      </dsp:txBody>
      <dsp:txXfrm>
        <a:off x="4897842" y="848617"/>
        <a:ext cx="232433" cy="97286"/>
      </dsp:txXfrm>
    </dsp:sp>
    <dsp:sp modelId="{1C1DC99D-0FB1-4B8A-A4AC-C381903C035D}">
      <dsp:nvSpPr>
        <dsp:cNvPr id="0" name=""/>
        <dsp:cNvSpPr/>
      </dsp:nvSpPr>
      <dsp:spPr>
        <a:xfrm>
          <a:off x="5265333" y="299483"/>
          <a:ext cx="1286843" cy="1195554"/>
        </a:xfrm>
        <a:prstGeom prst="ellipse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ood" dir="t"/>
        </a:scene3d>
        <a:sp3d prstMaterial="dkEdge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91440" numCol="1" spcCol="1270" anchor="ctr" anchorCtr="0">
          <a:noAutofit/>
        </a:bodyPr>
        <a:lstStyle/>
        <a:p>
          <a:pPr lvl="0" algn="ctr" defTabSz="5778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Export networks</a:t>
          </a:r>
          <a:endParaRPr lang="en-AU" sz="1300" b="1" kern="1200" dirty="0"/>
        </a:p>
      </dsp:txBody>
      <dsp:txXfrm>
        <a:off x="5453787" y="474568"/>
        <a:ext cx="909935" cy="845384"/>
      </dsp:txXfrm>
    </dsp:sp>
    <dsp:sp modelId="{AD8E4D8E-3576-4BFB-BF97-3F7BD28CD6D7}">
      <dsp:nvSpPr>
        <dsp:cNvPr id="0" name=""/>
        <dsp:cNvSpPr/>
      </dsp:nvSpPr>
      <dsp:spPr>
        <a:xfrm rot="21531374">
          <a:off x="6652600" y="798530"/>
          <a:ext cx="281132" cy="16214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ood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endParaRPr lang="en-AU" sz="600" b="1" kern="1200"/>
        </a:p>
      </dsp:txBody>
      <dsp:txXfrm>
        <a:off x="6652605" y="831444"/>
        <a:ext cx="232489" cy="97286"/>
      </dsp:txXfrm>
    </dsp:sp>
    <dsp:sp modelId="{E3F08DC1-CCAE-4643-B3F7-8BC944983BC4}">
      <dsp:nvSpPr>
        <dsp:cNvPr id="0" name=""/>
        <dsp:cNvSpPr/>
      </dsp:nvSpPr>
      <dsp:spPr>
        <a:xfrm>
          <a:off x="7020119" y="264448"/>
          <a:ext cx="1286843" cy="1195554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ood" dir="t"/>
        </a:scene3d>
        <a:sp3d prstMaterial="dkEdge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91440" numCol="1" spcCol="1270" anchor="ctr" anchorCtr="0">
          <a:noAutofit/>
        </a:bodyPr>
        <a:lstStyle/>
        <a:p>
          <a:pPr lvl="0" algn="ctr" defTabSz="5778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/>
            <a:t>Maketing</a:t>
          </a:r>
          <a:r>
            <a:rPr lang="en-US" sz="1300" b="1" kern="1200" dirty="0"/>
            <a:t> networks</a:t>
          </a:r>
          <a:endParaRPr lang="en-AU" sz="1300" b="1" kern="1200" dirty="0"/>
        </a:p>
      </dsp:txBody>
      <dsp:txXfrm>
        <a:off x="7208573" y="439533"/>
        <a:ext cx="909935" cy="845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CC2AA-B53F-4805-930A-F57A5F04A457}">
      <dsp:nvSpPr>
        <dsp:cNvPr id="0" name=""/>
        <dsp:cNvSpPr/>
      </dsp:nvSpPr>
      <dsp:spPr>
        <a:xfrm>
          <a:off x="824143" y="212415"/>
          <a:ext cx="91440" cy="195113"/>
        </a:xfrm>
        <a:custGeom>
          <a:avLst/>
          <a:gdLst/>
          <a:ahLst/>
          <a:cxnLst/>
          <a:rect l="0" t="0" r="0" b="0"/>
          <a:pathLst>
            <a:path>
              <a:moveTo>
                <a:pt x="90256" y="0"/>
              </a:moveTo>
              <a:lnTo>
                <a:pt x="90256" y="195113"/>
              </a:lnTo>
              <a:lnTo>
                <a:pt x="45720" y="195113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49C68-CAE9-46AC-BBAC-56789A1985AF}">
      <dsp:nvSpPr>
        <dsp:cNvPr id="0" name=""/>
        <dsp:cNvSpPr/>
      </dsp:nvSpPr>
      <dsp:spPr>
        <a:xfrm>
          <a:off x="914399" y="212415"/>
          <a:ext cx="513233" cy="390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690"/>
              </a:lnTo>
              <a:lnTo>
                <a:pt x="513233" y="345690"/>
              </a:lnTo>
              <a:lnTo>
                <a:pt x="513233" y="390227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27150-7112-4F7A-BB99-43E0C808B296}">
      <dsp:nvSpPr>
        <dsp:cNvPr id="0" name=""/>
        <dsp:cNvSpPr/>
      </dsp:nvSpPr>
      <dsp:spPr>
        <a:xfrm>
          <a:off x="868679" y="212415"/>
          <a:ext cx="91440" cy="390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227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C52CF-4662-43CC-A626-0ADF9168667A}">
      <dsp:nvSpPr>
        <dsp:cNvPr id="0" name=""/>
        <dsp:cNvSpPr/>
      </dsp:nvSpPr>
      <dsp:spPr>
        <a:xfrm>
          <a:off x="401166" y="212415"/>
          <a:ext cx="513233" cy="390227"/>
        </a:xfrm>
        <a:custGeom>
          <a:avLst/>
          <a:gdLst/>
          <a:ahLst/>
          <a:cxnLst/>
          <a:rect l="0" t="0" r="0" b="0"/>
          <a:pathLst>
            <a:path>
              <a:moveTo>
                <a:pt x="513233" y="0"/>
              </a:moveTo>
              <a:lnTo>
                <a:pt x="513233" y="345690"/>
              </a:lnTo>
              <a:lnTo>
                <a:pt x="0" y="345690"/>
              </a:lnTo>
              <a:lnTo>
                <a:pt x="0" y="390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0ED93-EEBF-4F37-A3AD-821EEDF28FAB}">
      <dsp:nvSpPr>
        <dsp:cNvPr id="0" name=""/>
        <dsp:cNvSpPr/>
      </dsp:nvSpPr>
      <dsp:spPr>
        <a:xfrm>
          <a:off x="702319" y="335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702319" y="335"/>
        <a:ext cx="424160" cy="212080"/>
      </dsp:txXfrm>
    </dsp:sp>
    <dsp:sp modelId="{FB182964-5567-4838-AAAD-9AD3729C3F06}">
      <dsp:nvSpPr>
        <dsp:cNvPr id="0" name=""/>
        <dsp:cNvSpPr/>
      </dsp:nvSpPr>
      <dsp:spPr>
        <a:xfrm>
          <a:off x="189086" y="602643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189086" y="602643"/>
        <a:ext cx="424160" cy="212080"/>
      </dsp:txXfrm>
    </dsp:sp>
    <dsp:sp modelId="{237867A2-26BD-48E7-9275-1D0BA6F518B2}">
      <dsp:nvSpPr>
        <dsp:cNvPr id="0" name=""/>
        <dsp:cNvSpPr/>
      </dsp:nvSpPr>
      <dsp:spPr>
        <a:xfrm>
          <a:off x="702319" y="602643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702319" y="602643"/>
        <a:ext cx="424160" cy="212080"/>
      </dsp:txXfrm>
    </dsp:sp>
    <dsp:sp modelId="{758FD513-4BD8-4CD7-80B1-5BF23B983796}">
      <dsp:nvSpPr>
        <dsp:cNvPr id="0" name=""/>
        <dsp:cNvSpPr/>
      </dsp:nvSpPr>
      <dsp:spPr>
        <a:xfrm>
          <a:off x="1215553" y="602643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1215553" y="602643"/>
        <a:ext cx="424160" cy="212080"/>
      </dsp:txXfrm>
    </dsp:sp>
    <dsp:sp modelId="{40AEDE44-0318-482E-B2C8-A549991D3538}">
      <dsp:nvSpPr>
        <dsp:cNvPr id="0" name=""/>
        <dsp:cNvSpPr/>
      </dsp:nvSpPr>
      <dsp:spPr>
        <a:xfrm>
          <a:off x="445703" y="301489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445703" y="301489"/>
        <a:ext cx="424160" cy="212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BC26-9D0F-4ED9-BE69-C70295A29B8D}">
      <dsp:nvSpPr>
        <dsp:cNvPr id="0" name=""/>
        <dsp:cNvSpPr/>
      </dsp:nvSpPr>
      <dsp:spPr>
        <a:xfrm>
          <a:off x="48713" y="37"/>
          <a:ext cx="451213" cy="22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 </a:t>
          </a:r>
          <a:endParaRPr lang="en-AU" sz="1000" kern="1200"/>
        </a:p>
      </dsp:txBody>
      <dsp:txXfrm>
        <a:off x="48713" y="37"/>
        <a:ext cx="451213" cy="2240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BC26-9D0F-4ED9-BE69-C70295A29B8D}">
      <dsp:nvSpPr>
        <dsp:cNvPr id="0" name=""/>
        <dsp:cNvSpPr/>
      </dsp:nvSpPr>
      <dsp:spPr>
        <a:xfrm>
          <a:off x="48713" y="37"/>
          <a:ext cx="451213" cy="22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 </a:t>
          </a:r>
          <a:endParaRPr lang="en-AU" sz="1000" kern="1200"/>
        </a:p>
      </dsp:txBody>
      <dsp:txXfrm>
        <a:off x="48713" y="37"/>
        <a:ext cx="451213" cy="2240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BC26-9D0F-4ED9-BE69-C70295A29B8D}">
      <dsp:nvSpPr>
        <dsp:cNvPr id="0" name=""/>
        <dsp:cNvSpPr/>
      </dsp:nvSpPr>
      <dsp:spPr>
        <a:xfrm>
          <a:off x="48713" y="37"/>
          <a:ext cx="451213" cy="22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 </a:t>
          </a:r>
          <a:endParaRPr lang="en-AU" sz="1000" kern="1200"/>
        </a:p>
      </dsp:txBody>
      <dsp:txXfrm>
        <a:off x="48713" y="37"/>
        <a:ext cx="451213" cy="2240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CC2AA-B53F-4805-930A-F57A5F04A457}">
      <dsp:nvSpPr>
        <dsp:cNvPr id="0" name=""/>
        <dsp:cNvSpPr/>
      </dsp:nvSpPr>
      <dsp:spPr>
        <a:xfrm>
          <a:off x="824143" y="212415"/>
          <a:ext cx="91440" cy="195113"/>
        </a:xfrm>
        <a:custGeom>
          <a:avLst/>
          <a:gdLst/>
          <a:ahLst/>
          <a:cxnLst/>
          <a:rect l="0" t="0" r="0" b="0"/>
          <a:pathLst>
            <a:path>
              <a:moveTo>
                <a:pt x="90256" y="0"/>
              </a:moveTo>
              <a:lnTo>
                <a:pt x="90256" y="195113"/>
              </a:lnTo>
              <a:lnTo>
                <a:pt x="45720" y="195113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49C68-CAE9-46AC-BBAC-56789A1985AF}">
      <dsp:nvSpPr>
        <dsp:cNvPr id="0" name=""/>
        <dsp:cNvSpPr/>
      </dsp:nvSpPr>
      <dsp:spPr>
        <a:xfrm>
          <a:off x="914399" y="212415"/>
          <a:ext cx="513233" cy="390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690"/>
              </a:lnTo>
              <a:lnTo>
                <a:pt x="513233" y="345690"/>
              </a:lnTo>
              <a:lnTo>
                <a:pt x="513233" y="390227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27150-7112-4F7A-BB99-43E0C808B296}">
      <dsp:nvSpPr>
        <dsp:cNvPr id="0" name=""/>
        <dsp:cNvSpPr/>
      </dsp:nvSpPr>
      <dsp:spPr>
        <a:xfrm>
          <a:off x="868679" y="212415"/>
          <a:ext cx="91440" cy="390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227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C52CF-4662-43CC-A626-0ADF9168667A}">
      <dsp:nvSpPr>
        <dsp:cNvPr id="0" name=""/>
        <dsp:cNvSpPr/>
      </dsp:nvSpPr>
      <dsp:spPr>
        <a:xfrm>
          <a:off x="401166" y="212415"/>
          <a:ext cx="513233" cy="390227"/>
        </a:xfrm>
        <a:custGeom>
          <a:avLst/>
          <a:gdLst/>
          <a:ahLst/>
          <a:cxnLst/>
          <a:rect l="0" t="0" r="0" b="0"/>
          <a:pathLst>
            <a:path>
              <a:moveTo>
                <a:pt x="513233" y="0"/>
              </a:moveTo>
              <a:lnTo>
                <a:pt x="513233" y="345690"/>
              </a:lnTo>
              <a:lnTo>
                <a:pt x="0" y="345690"/>
              </a:lnTo>
              <a:lnTo>
                <a:pt x="0" y="390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0ED93-EEBF-4F37-A3AD-821EEDF28FAB}">
      <dsp:nvSpPr>
        <dsp:cNvPr id="0" name=""/>
        <dsp:cNvSpPr/>
      </dsp:nvSpPr>
      <dsp:spPr>
        <a:xfrm>
          <a:off x="702319" y="335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702319" y="335"/>
        <a:ext cx="424160" cy="212080"/>
      </dsp:txXfrm>
    </dsp:sp>
    <dsp:sp modelId="{FB182964-5567-4838-AAAD-9AD3729C3F06}">
      <dsp:nvSpPr>
        <dsp:cNvPr id="0" name=""/>
        <dsp:cNvSpPr/>
      </dsp:nvSpPr>
      <dsp:spPr>
        <a:xfrm>
          <a:off x="189086" y="602643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189086" y="602643"/>
        <a:ext cx="424160" cy="212080"/>
      </dsp:txXfrm>
    </dsp:sp>
    <dsp:sp modelId="{237867A2-26BD-48E7-9275-1D0BA6F518B2}">
      <dsp:nvSpPr>
        <dsp:cNvPr id="0" name=""/>
        <dsp:cNvSpPr/>
      </dsp:nvSpPr>
      <dsp:spPr>
        <a:xfrm>
          <a:off x="702319" y="602643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702319" y="602643"/>
        <a:ext cx="424160" cy="212080"/>
      </dsp:txXfrm>
    </dsp:sp>
    <dsp:sp modelId="{758FD513-4BD8-4CD7-80B1-5BF23B983796}">
      <dsp:nvSpPr>
        <dsp:cNvPr id="0" name=""/>
        <dsp:cNvSpPr/>
      </dsp:nvSpPr>
      <dsp:spPr>
        <a:xfrm>
          <a:off x="1215553" y="602643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1215553" y="602643"/>
        <a:ext cx="424160" cy="212080"/>
      </dsp:txXfrm>
    </dsp:sp>
    <dsp:sp modelId="{40AEDE44-0318-482E-B2C8-A549991D3538}">
      <dsp:nvSpPr>
        <dsp:cNvPr id="0" name=""/>
        <dsp:cNvSpPr/>
      </dsp:nvSpPr>
      <dsp:spPr>
        <a:xfrm>
          <a:off x="445703" y="301489"/>
          <a:ext cx="424160" cy="21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  <a:endParaRPr lang="en-AU" sz="1400" kern="1200"/>
        </a:p>
      </dsp:txBody>
      <dsp:txXfrm>
        <a:off x="445703" y="301489"/>
        <a:ext cx="424160" cy="21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2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2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2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2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2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2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3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3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#3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#3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#3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0.47812</cdr:x>
      <cdr:y>0.20724</cdr:y>
    </cdr:from>
    <cdr:to>
      <cdr:x>0.47829</cdr:x>
      <cdr:y>1</cdr:y>
    </cdr:to>
    <cdr:sp macro="" textlink="">
      <cdr:nvSpPr>
        <cdr:cNvPr id="3" name="Straight Connector 2"/>
        <cdr:cNvSpPr/>
      </cdr:nvSpPr>
      <cdr:spPr>
        <a:xfrm xmlns:a="http://schemas.openxmlformats.org/drawingml/2006/main" flipH="1">
          <a:off x="3503221" y="849449"/>
          <a:ext cx="1264" cy="3249461"/>
        </a:xfrm>
        <a:prstGeom xmlns:a="http://schemas.openxmlformats.org/drawingml/2006/main" prst="line">
          <a:avLst/>
        </a:prstGeom>
        <a:ln xmlns:a="http://schemas.openxmlformats.org/drawingml/2006/main" w="19050" cmpd="sng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atin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0.4911</cdr:x>
      <cdr:y>0.19604</cdr:y>
    </cdr:from>
    <cdr:to>
      <cdr:x>0.49297</cdr:x>
      <cdr:y>0.95485</cdr:y>
    </cdr:to>
    <cdr:sp macro="" textlink="">
      <cdr:nvSpPr>
        <cdr:cNvPr id="4" name="Straight Connector 3"/>
        <cdr:cNvSpPr/>
      </cdr:nvSpPr>
      <cdr:spPr>
        <a:xfrm xmlns:a="http://schemas.openxmlformats.org/drawingml/2006/main" flipH="1">
          <a:off x="3679825" y="744422"/>
          <a:ext cx="13999" cy="288142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atin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C6AFC-DA7A-4DF0-A79B-FE1189B6E21A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668" y="6398268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FD396-D475-4046-81FF-FAA32EF43669}" type="slidenum">
              <a:rPr lang="en-US" sz="1000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379428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8E096-0E34-E547-B0ED-D8DC05947B86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828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43C44-7CC9-E148-9B01-F703963EC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0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828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43C44-7CC9-E148-9B01-F703963EC48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9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828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43C44-7CC9-E148-9B01-F703963EC48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9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43C44-7CC9-E148-9B01-F703963EC48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38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43C44-7CC9-E148-9B01-F703963EC48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3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43C44-7CC9-E148-9B01-F703963EC48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38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43C44-7CC9-E148-9B01-F703963EC48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43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828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43C44-7CC9-E148-9B01-F703963EC48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82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828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43C44-7CC9-E148-9B01-F703963EC48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9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F86-9C19-6340-8D32-EC3533604D0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C9C-6EED-624C-8CE7-4220B5239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2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F86-9C19-6340-8D32-EC3533604D0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C9C-6EED-624C-8CE7-4220B5239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1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F86-9C19-6340-8D32-EC3533604D0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C9C-6EED-624C-8CE7-4220B5239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3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F86-9C19-6340-8D32-EC3533604D0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C9C-6EED-624C-8CE7-4220B5239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F86-9C19-6340-8D32-EC3533604D0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C9C-6EED-624C-8CE7-4220B5239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F86-9C19-6340-8D32-EC3533604D0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C9C-6EED-624C-8CE7-4220B5239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F86-9C19-6340-8D32-EC3533604D0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C9C-6EED-624C-8CE7-4220B5239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6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F86-9C19-6340-8D32-EC3533604D0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C9C-6EED-624C-8CE7-4220B5239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F86-9C19-6340-8D32-EC3533604D0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C9C-6EED-624C-8CE7-4220B5239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5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F86-9C19-6340-8D32-EC3533604D0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C9C-6EED-624C-8CE7-4220B5239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9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F86-9C19-6340-8D32-EC3533604D0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C9C-6EED-624C-8CE7-4220B5239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7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8AF7F86-9C19-6340-8D32-EC3533604D0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8BE2BC9C-6EED-624C-8CE7-4220B5239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7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source=images&amp;cd=&amp;cad=rja&amp;uact=8&amp;ved=0ahUKEwjjtvTJ6ezNAhVJKpQKHbsDC8gQjRwIBw&amp;url=http://www.china.org.cn/opinion/2014-11/20/content_34104625.htm&amp;psig=AFQjCNHnyn10KKKRgwTFKIGdc-gAD51nqw&amp;ust=146837507535022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google.com.au/url?sa=i&amp;rct=j&amp;q=&amp;esrc=s&amp;source=images&amp;cd=&amp;cad=rja&amp;uact=8&amp;ved=0ahUKEwipyN_v6uzNAhWDVZQKHYKkD-oQjRwIBw&amp;url=http://ap-perspective.blogspot.com/2015/06/meet-rcep-trade-agreement-in-asia-thats.html&amp;psig=AFQjCNEnqv6L0qcqMDuAmHY2ERYj3_1H7A&amp;ust=1468375402322862" TargetMode="Externa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diagramColors" Target="../diagrams/colors8.xml"/><Relationship Id="rId21" Type="http://schemas.openxmlformats.org/officeDocument/2006/relationships/diagramColors" Target="../diagrams/colors7.xml"/><Relationship Id="rId42" Type="http://schemas.microsoft.com/office/2007/relationships/diagramDrawing" Target="../diagrams/drawing11.xml"/><Relationship Id="rId47" Type="http://schemas.microsoft.com/office/2007/relationships/diagramDrawing" Target="../diagrams/drawing12.xml"/><Relationship Id="rId63" Type="http://schemas.openxmlformats.org/officeDocument/2006/relationships/diagramData" Target="../diagrams/data16.xml"/><Relationship Id="rId68" Type="http://schemas.openxmlformats.org/officeDocument/2006/relationships/diagramData" Target="../diagrams/data17.xml"/><Relationship Id="rId84" Type="http://schemas.openxmlformats.org/officeDocument/2006/relationships/diagramLayout" Target="../diagrams/layout20.xml"/><Relationship Id="rId89" Type="http://schemas.openxmlformats.org/officeDocument/2006/relationships/diagramLayout" Target="../diagrams/layout21.xml"/><Relationship Id="rId7" Type="http://schemas.microsoft.com/office/2007/relationships/diagramDrawing" Target="../diagrams/drawing4.xml"/><Relationship Id="rId71" Type="http://schemas.openxmlformats.org/officeDocument/2006/relationships/diagramColors" Target="../diagrams/colors17.xml"/><Relationship Id="rId92" Type="http://schemas.microsoft.com/office/2007/relationships/diagramDrawing" Target="../diagrams/drawing21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6.xml"/><Relationship Id="rId29" Type="http://schemas.openxmlformats.org/officeDocument/2006/relationships/diagramLayout" Target="../diagrams/layout9.xml"/><Relationship Id="rId107" Type="http://schemas.microsoft.com/office/2007/relationships/diagramDrawing" Target="../diagrams/drawing24.xml"/><Relationship Id="rId11" Type="http://schemas.openxmlformats.org/officeDocument/2006/relationships/diagramColors" Target="../diagrams/colors5.xml"/><Relationship Id="rId24" Type="http://schemas.openxmlformats.org/officeDocument/2006/relationships/diagramLayout" Target="../diagrams/layout8.xml"/><Relationship Id="rId32" Type="http://schemas.microsoft.com/office/2007/relationships/diagramDrawing" Target="../diagrams/drawing9.xml"/><Relationship Id="rId37" Type="http://schemas.microsoft.com/office/2007/relationships/diagramDrawing" Target="../diagrams/drawing10.xml"/><Relationship Id="rId40" Type="http://schemas.openxmlformats.org/officeDocument/2006/relationships/diagramQuickStyle" Target="../diagrams/quickStyle11.xml"/><Relationship Id="rId45" Type="http://schemas.openxmlformats.org/officeDocument/2006/relationships/diagramQuickStyle" Target="../diagrams/quickStyle12.xml"/><Relationship Id="rId53" Type="http://schemas.openxmlformats.org/officeDocument/2006/relationships/diagramData" Target="../diagrams/data14.xml"/><Relationship Id="rId58" Type="http://schemas.openxmlformats.org/officeDocument/2006/relationships/diagramData" Target="../diagrams/data15.xml"/><Relationship Id="rId66" Type="http://schemas.openxmlformats.org/officeDocument/2006/relationships/diagramColors" Target="../diagrams/colors16.xml"/><Relationship Id="rId74" Type="http://schemas.openxmlformats.org/officeDocument/2006/relationships/diagramLayout" Target="../diagrams/layout18.xml"/><Relationship Id="rId79" Type="http://schemas.openxmlformats.org/officeDocument/2006/relationships/diagramLayout" Target="../diagrams/layout19.xml"/><Relationship Id="rId87" Type="http://schemas.microsoft.com/office/2007/relationships/diagramDrawing" Target="../diagrams/drawing20.xml"/><Relationship Id="rId102" Type="http://schemas.microsoft.com/office/2007/relationships/diagramDrawing" Target="../diagrams/drawing23.xml"/><Relationship Id="rId5" Type="http://schemas.openxmlformats.org/officeDocument/2006/relationships/diagramQuickStyle" Target="../diagrams/quickStyle4.xml"/><Relationship Id="rId61" Type="http://schemas.openxmlformats.org/officeDocument/2006/relationships/diagramColors" Target="../diagrams/colors15.xml"/><Relationship Id="rId82" Type="http://schemas.microsoft.com/office/2007/relationships/diagramDrawing" Target="../diagrams/drawing19.xml"/><Relationship Id="rId90" Type="http://schemas.openxmlformats.org/officeDocument/2006/relationships/diagramQuickStyle" Target="../diagrams/quickStyle21.xml"/><Relationship Id="rId95" Type="http://schemas.openxmlformats.org/officeDocument/2006/relationships/diagramQuickStyle" Target="../diagrams/quickStyle22.xml"/><Relationship Id="rId19" Type="http://schemas.openxmlformats.org/officeDocument/2006/relationships/diagramLayout" Target="../diagrams/layout7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Relationship Id="rId30" Type="http://schemas.openxmlformats.org/officeDocument/2006/relationships/diagramQuickStyle" Target="../diagrams/quickStyle9.xml"/><Relationship Id="rId35" Type="http://schemas.openxmlformats.org/officeDocument/2006/relationships/diagramQuickStyle" Target="../diagrams/quickStyle10.xml"/><Relationship Id="rId43" Type="http://schemas.openxmlformats.org/officeDocument/2006/relationships/diagramData" Target="../diagrams/data12.xml"/><Relationship Id="rId48" Type="http://schemas.openxmlformats.org/officeDocument/2006/relationships/diagramData" Target="../diagrams/data13.xml"/><Relationship Id="rId56" Type="http://schemas.openxmlformats.org/officeDocument/2006/relationships/diagramColors" Target="../diagrams/colors14.xml"/><Relationship Id="rId64" Type="http://schemas.openxmlformats.org/officeDocument/2006/relationships/diagramLayout" Target="../diagrams/layout16.xml"/><Relationship Id="rId69" Type="http://schemas.openxmlformats.org/officeDocument/2006/relationships/diagramLayout" Target="../diagrams/layout17.xml"/><Relationship Id="rId77" Type="http://schemas.microsoft.com/office/2007/relationships/diagramDrawing" Target="../diagrams/drawing18.xml"/><Relationship Id="rId100" Type="http://schemas.openxmlformats.org/officeDocument/2006/relationships/diagramQuickStyle" Target="../diagrams/quickStyle23.xml"/><Relationship Id="rId105" Type="http://schemas.openxmlformats.org/officeDocument/2006/relationships/diagramQuickStyle" Target="../diagrams/quickStyle24.xml"/><Relationship Id="rId8" Type="http://schemas.openxmlformats.org/officeDocument/2006/relationships/diagramData" Target="../diagrams/data5.xml"/><Relationship Id="rId51" Type="http://schemas.openxmlformats.org/officeDocument/2006/relationships/diagramColors" Target="../diagrams/colors13.xml"/><Relationship Id="rId72" Type="http://schemas.microsoft.com/office/2007/relationships/diagramDrawing" Target="../diagrams/drawing17.xml"/><Relationship Id="rId80" Type="http://schemas.openxmlformats.org/officeDocument/2006/relationships/diagramQuickStyle" Target="../diagrams/quickStyle19.xml"/><Relationship Id="rId85" Type="http://schemas.openxmlformats.org/officeDocument/2006/relationships/diagramQuickStyle" Target="../diagrams/quickStyle20.xml"/><Relationship Id="rId93" Type="http://schemas.openxmlformats.org/officeDocument/2006/relationships/diagramData" Target="../diagrams/data22.xml"/><Relationship Id="rId98" Type="http://schemas.openxmlformats.org/officeDocument/2006/relationships/diagramData" Target="../diagrams/data23.xml"/><Relationship Id="rId3" Type="http://schemas.openxmlformats.org/officeDocument/2006/relationships/diagramData" Target="../diagrams/data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5" Type="http://schemas.openxmlformats.org/officeDocument/2006/relationships/diagramQuickStyle" Target="../diagrams/quickStyle8.xml"/><Relationship Id="rId33" Type="http://schemas.openxmlformats.org/officeDocument/2006/relationships/diagramData" Target="../diagrams/data10.xml"/><Relationship Id="rId38" Type="http://schemas.openxmlformats.org/officeDocument/2006/relationships/diagramData" Target="../diagrams/data11.xml"/><Relationship Id="rId46" Type="http://schemas.openxmlformats.org/officeDocument/2006/relationships/diagramColors" Target="../diagrams/colors12.xml"/><Relationship Id="rId59" Type="http://schemas.openxmlformats.org/officeDocument/2006/relationships/diagramLayout" Target="../diagrams/layout15.xml"/><Relationship Id="rId67" Type="http://schemas.microsoft.com/office/2007/relationships/diagramDrawing" Target="../diagrams/drawing16.xml"/><Relationship Id="rId103" Type="http://schemas.openxmlformats.org/officeDocument/2006/relationships/diagramData" Target="../diagrams/data24.xml"/><Relationship Id="rId20" Type="http://schemas.openxmlformats.org/officeDocument/2006/relationships/diagramQuickStyle" Target="../diagrams/quickStyle7.xml"/><Relationship Id="rId41" Type="http://schemas.openxmlformats.org/officeDocument/2006/relationships/diagramColors" Target="../diagrams/colors11.xml"/><Relationship Id="rId54" Type="http://schemas.openxmlformats.org/officeDocument/2006/relationships/diagramLayout" Target="../diagrams/layout14.xml"/><Relationship Id="rId62" Type="http://schemas.microsoft.com/office/2007/relationships/diagramDrawing" Target="../diagrams/drawing15.xml"/><Relationship Id="rId70" Type="http://schemas.openxmlformats.org/officeDocument/2006/relationships/diagramQuickStyle" Target="../diagrams/quickStyle17.xml"/><Relationship Id="rId75" Type="http://schemas.openxmlformats.org/officeDocument/2006/relationships/diagramQuickStyle" Target="../diagrams/quickStyle18.xml"/><Relationship Id="rId83" Type="http://schemas.openxmlformats.org/officeDocument/2006/relationships/diagramData" Target="../diagrams/data20.xml"/><Relationship Id="rId88" Type="http://schemas.openxmlformats.org/officeDocument/2006/relationships/diagramData" Target="../diagrams/data21.xml"/><Relationship Id="rId91" Type="http://schemas.openxmlformats.org/officeDocument/2006/relationships/diagramColors" Target="../diagrams/colors21.xml"/><Relationship Id="rId96" Type="http://schemas.openxmlformats.org/officeDocument/2006/relationships/diagramColors" Target="../diagrams/colors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5" Type="http://schemas.openxmlformats.org/officeDocument/2006/relationships/diagramQuickStyle" Target="../diagrams/quickStyle6.xml"/><Relationship Id="rId23" Type="http://schemas.openxmlformats.org/officeDocument/2006/relationships/diagramData" Target="../diagrams/data8.xml"/><Relationship Id="rId28" Type="http://schemas.openxmlformats.org/officeDocument/2006/relationships/diagramData" Target="../diagrams/data9.xml"/><Relationship Id="rId36" Type="http://schemas.openxmlformats.org/officeDocument/2006/relationships/diagramColors" Target="../diagrams/colors10.xml"/><Relationship Id="rId49" Type="http://schemas.openxmlformats.org/officeDocument/2006/relationships/diagramLayout" Target="../diagrams/layout13.xml"/><Relationship Id="rId57" Type="http://schemas.microsoft.com/office/2007/relationships/diagramDrawing" Target="../diagrams/drawing14.xml"/><Relationship Id="rId106" Type="http://schemas.openxmlformats.org/officeDocument/2006/relationships/diagramColors" Target="../diagrams/colors24.xml"/><Relationship Id="rId10" Type="http://schemas.openxmlformats.org/officeDocument/2006/relationships/diagramQuickStyle" Target="../diagrams/quickStyle5.xml"/><Relationship Id="rId31" Type="http://schemas.openxmlformats.org/officeDocument/2006/relationships/diagramColors" Target="../diagrams/colors9.xml"/><Relationship Id="rId44" Type="http://schemas.openxmlformats.org/officeDocument/2006/relationships/diagramLayout" Target="../diagrams/layout12.xml"/><Relationship Id="rId52" Type="http://schemas.microsoft.com/office/2007/relationships/diagramDrawing" Target="../diagrams/drawing13.xml"/><Relationship Id="rId60" Type="http://schemas.openxmlformats.org/officeDocument/2006/relationships/diagramQuickStyle" Target="../diagrams/quickStyle15.xml"/><Relationship Id="rId65" Type="http://schemas.openxmlformats.org/officeDocument/2006/relationships/diagramQuickStyle" Target="../diagrams/quickStyle16.xml"/><Relationship Id="rId73" Type="http://schemas.openxmlformats.org/officeDocument/2006/relationships/diagramData" Target="../diagrams/data18.xml"/><Relationship Id="rId78" Type="http://schemas.openxmlformats.org/officeDocument/2006/relationships/diagramData" Target="../diagrams/data19.xml"/><Relationship Id="rId81" Type="http://schemas.openxmlformats.org/officeDocument/2006/relationships/diagramColors" Target="../diagrams/colors19.xml"/><Relationship Id="rId86" Type="http://schemas.openxmlformats.org/officeDocument/2006/relationships/diagramColors" Target="../diagrams/colors20.xml"/><Relationship Id="rId94" Type="http://schemas.openxmlformats.org/officeDocument/2006/relationships/diagramLayout" Target="../diagrams/layout22.xml"/><Relationship Id="rId99" Type="http://schemas.openxmlformats.org/officeDocument/2006/relationships/diagramLayout" Target="../diagrams/layout23.xml"/><Relationship Id="rId101" Type="http://schemas.openxmlformats.org/officeDocument/2006/relationships/diagramColors" Target="../diagrams/colors23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9" Type="http://schemas.openxmlformats.org/officeDocument/2006/relationships/diagramLayout" Target="../diagrams/layout11.xml"/><Relationship Id="rId34" Type="http://schemas.openxmlformats.org/officeDocument/2006/relationships/diagramLayout" Target="../diagrams/layout10.xml"/><Relationship Id="rId50" Type="http://schemas.openxmlformats.org/officeDocument/2006/relationships/diagramQuickStyle" Target="../diagrams/quickStyle13.xml"/><Relationship Id="rId55" Type="http://schemas.openxmlformats.org/officeDocument/2006/relationships/diagramQuickStyle" Target="../diagrams/quickStyle14.xml"/><Relationship Id="rId76" Type="http://schemas.openxmlformats.org/officeDocument/2006/relationships/diagramColors" Target="../diagrams/colors18.xml"/><Relationship Id="rId97" Type="http://schemas.microsoft.com/office/2007/relationships/diagramDrawing" Target="../diagrams/drawing22.xml"/><Relationship Id="rId104" Type="http://schemas.openxmlformats.org/officeDocument/2006/relationships/diagramLayout" Target="../diagrams/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s://media-cdn.tripadvisor.com/media/photo-s/03/9b/2d/fb/prag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368" y="320673"/>
            <a:ext cx="8391205" cy="5049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4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207756" y="5204194"/>
            <a:ext cx="80241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i="1" smtClean="0">
                <a:latin typeface="Arial" pitchFamily="34" charset="0"/>
                <a:cs typeface="Arial" pitchFamily="34" charset="0"/>
              </a:rPr>
              <a:t>Source: Asia Regional Integration Centre, https://aric.adb.org/fta</a:t>
            </a:r>
            <a:endParaRPr lang="en-US" sz="1200" i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111784"/>
              </p:ext>
            </p:extLst>
          </p:nvPr>
        </p:nvGraphicFramePr>
        <p:xfrm>
          <a:off x="486889" y="1312225"/>
          <a:ext cx="8229600" cy="347353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266793"/>
                <a:gridCol w="1962807"/>
              </a:tblGrid>
              <a:tr h="5898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a:t>Negotiating </a:t>
                      </a:r>
                      <a:endParaRPr lang="en-A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ASEAN representatives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</a:tr>
              <a:tr h="4656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baseline="0" dirty="0" smtClean="0">
                          <a:latin typeface="Arial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dirty="0" smtClean="0">
                          <a:latin typeface="Arial" pitchFamily="34" charset="0"/>
                          <a:cs typeface="Arial" panose="020B0604020202020204" pitchFamily="34" charset="0"/>
                        </a:rPr>
                        <a:t>ASEAN-EU </a:t>
                      </a:r>
                      <a:r>
                        <a:rPr lang="en-A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Free Trade Agreement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b="0" smtClean="0">
                          <a:latin typeface="Arial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 b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4308">
                <a:tc>
                  <a:txBody>
                    <a:bodyPr/>
                    <a:lstStyle/>
                    <a:p>
                      <a:pPr marL="0" marR="0" indent="0" algn="l" defTabSz="536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latin typeface="Arial" pitchFamily="34" charset="0"/>
                          <a:cs typeface="Arial" panose="020B0604020202020204" pitchFamily="34" charset="0"/>
                        </a:rPr>
                        <a:t>ASEAN-Hong Kong, China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Free Trade Agreement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  <a:endParaRPr lang="en-US" sz="1600" b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05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Regional</a:t>
                      </a:r>
                      <a:r>
                        <a:rPr lang="en-A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Comprehensive Economic Partnership </a:t>
                      </a:r>
                      <a:r>
                        <a:rPr lang="en-AU" sz="1600" dirty="0" smtClean="0">
                          <a:latin typeface="Arial" pitchFamily="34" charset="0"/>
                          <a:cs typeface="Arial" panose="020B0604020202020204" pitchFamily="34" charset="0"/>
                        </a:rPr>
                        <a:t>(RCEP</a:t>
                      </a:r>
                      <a:r>
                        <a:rPr lang="en-AU" sz="1600" dirty="0">
                          <a:latin typeface="Arial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  <a:endParaRPr lang="en-US" sz="1600" b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05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Viet Nam-Israel Free Trade Agreement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83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smtClean="0">
                          <a:latin typeface="Arial" pitchFamily="34" charset="0"/>
                          <a:cs typeface="Arial" panose="020B0604020202020204" pitchFamily="34" charset="0"/>
                        </a:rPr>
                        <a:t>Viet N</a:t>
                      </a:r>
                      <a:r>
                        <a:rPr lang="en-AU" sz="1600" kern="120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am-European Free Trade</a:t>
                      </a:r>
                      <a:r>
                        <a:rPr lang="en-AU" sz="1600" kern="1200" baseline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kern="120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Association Free Trade Agreement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4308">
                <a:tc>
                  <a:txBody>
                    <a:bodyPr/>
                    <a:lstStyle/>
                    <a:p>
                      <a:pPr marL="0" marR="0" indent="0" algn="l" defTabSz="536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Free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 Trade Area of Asia Pacific (FTAAP)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Hộp Văn bản 16"/>
          <p:cNvSpPr txBox="1"/>
          <p:nvPr/>
        </p:nvSpPr>
        <p:spPr>
          <a:xfrm>
            <a:off x="83125" y="356346"/>
            <a:ext cx="8942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Agreements Negotiations launched- </a:t>
            </a:r>
            <a:r>
              <a:rPr lang="en-US" sz="2000" b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20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 định </a:t>
            </a:r>
            <a:r>
              <a:rPr lang="en-US" sz="2000" b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 đàm phán</a:t>
            </a:r>
            <a:endParaRPr lang="en-US" sz="2000" b="1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0hay.com/wp-content/uploads/2016/06/TPP-Hi%E1%BB%87p-%C4%91%E1%BB%8Bnh-%C4%90%E1%BB%91i-t%C3%A1c-xuy%C3%AAn-Th%C3%A1i-B%C3%ACnh-D%C6%B0%C6%A1ng-326x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56" y="1543792"/>
            <a:ext cx="2444349" cy="18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1744711" y="361736"/>
            <a:ext cx="5990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5A9E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Key FTAs - </a:t>
            </a:r>
            <a:r>
              <a:rPr lang="en-US" sz="2400" b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Những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hiệp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định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quan</a:t>
            </a:r>
            <a:r>
              <a:rPr lang="en-US" sz="2400" b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trọng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7887" y="1401288"/>
            <a:ext cx="2836470" cy="2568265"/>
            <a:chOff x="1407887" y="1401288"/>
            <a:chExt cx="2836470" cy="2568265"/>
          </a:xfrm>
        </p:grpSpPr>
        <p:pic>
          <p:nvPicPr>
            <p:cNvPr id="7182" name="Picture 14" descr="http://www.theglobal-review.com/images/news/ASEAN-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887" y="1401288"/>
              <a:ext cx="2836470" cy="2123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446316" y="3600221"/>
              <a:ext cx="735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itchFamily="34" charset="0"/>
                  <a:cs typeface="Arial" pitchFamily="34" charset="0"/>
                </a:rPr>
                <a:t>AEC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45904" y="3967859"/>
            <a:ext cx="2766475" cy="1466764"/>
            <a:chOff x="3145904" y="4010025"/>
            <a:chExt cx="2766475" cy="1466764"/>
          </a:xfrm>
        </p:grpSpPr>
        <p:pic>
          <p:nvPicPr>
            <p:cNvPr id="7174" name="Picture 6" descr="http://sinhvienluat.net/wp-content/uploads/2016/06/hiep-dinh-thuong-mai-tu-viet-nam-eu-va-nhung-van-de-phap-ly-co-ba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98" b="16833"/>
            <a:stretch>
              <a:fillRect/>
            </a:stretch>
          </p:blipFill>
          <p:spPr bwMode="auto">
            <a:xfrm>
              <a:off x="3145904" y="4010025"/>
              <a:ext cx="2766475" cy="1198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042482" y="5107457"/>
              <a:ext cx="992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itchFamily="34" charset="0"/>
                  <a:cs typeface="Arial" pitchFamily="34" charset="0"/>
                </a:rPr>
                <a:t>EVFTA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5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0hay.com/wp-content/uploads/2016/06/TPP-Hi%E1%BB%87p-%C4%91%E1%BB%8Bnh-%C4%90%E1%BB%91i-t%C3%A1c-xuy%C3%AAn-Th%C3%A1i-B%C3%ACnh-D%C6%B0%C6%A1ng-326x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56" y="1260615"/>
            <a:ext cx="2444349" cy="154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1744711" y="361736"/>
            <a:ext cx="5990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5A9E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Flagship FTAs - </a:t>
            </a:r>
            <a:r>
              <a:rPr lang="en-US" sz="2400" b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Những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hiệp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định</a:t>
            </a:r>
            <a:r>
              <a:rPr lang="en-US" sz="2400" b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lớn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10866" y="2906470"/>
            <a:ext cx="2924710" cy="2600853"/>
            <a:chOff x="2937741" y="2918070"/>
            <a:chExt cx="2924710" cy="2600853"/>
          </a:xfrm>
        </p:grpSpPr>
        <p:pic>
          <p:nvPicPr>
            <p:cNvPr id="1026" name="Picture 2" descr="http://images.china.cn/attachement/jpg/site1007/20141120/001ec949c22b15d7a79914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741" y="2918070"/>
              <a:ext cx="2924710" cy="2219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918445" y="5149591"/>
              <a:ext cx="992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itchFamily="34" charset="0"/>
                  <a:cs typeface="Arial" pitchFamily="34" charset="0"/>
                </a:rPr>
                <a:t>FTAAP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39329" y="1189365"/>
            <a:ext cx="2270428" cy="2180864"/>
            <a:chOff x="1332454" y="1094365"/>
            <a:chExt cx="2270428" cy="2180864"/>
          </a:xfrm>
        </p:grpSpPr>
        <p:pic>
          <p:nvPicPr>
            <p:cNvPr id="1028" name="Picture 4" descr="http://www.bilaterals.org/IMG/jpg/jin201211-2-1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454" y="1094365"/>
              <a:ext cx="2270428" cy="177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945080" y="2905897"/>
              <a:ext cx="992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itchFamily="34" charset="0"/>
                  <a:cs typeface="Arial" pitchFamily="34" charset="0"/>
                </a:rPr>
                <a:t>RCEP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23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0" y="172998"/>
            <a:ext cx="8848318" cy="5371275"/>
          </a:xfrm>
          <a:solidFill>
            <a:schemeClr val="bg1"/>
          </a:solidFill>
        </p:spPr>
        <p:txBody>
          <a:bodyPr lIns="0" rIns="0" bIns="640080" anchor="ctr" anchorCtr="1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AU" b="1" smtClean="0">
                <a:solidFill>
                  <a:srgbClr val="005A9E"/>
                </a:solidFill>
              </a:rPr>
              <a:t>Assessment </a:t>
            </a:r>
            <a:r>
              <a:rPr lang="en-AU" b="1" dirty="0" smtClean="0">
                <a:solidFill>
                  <a:srgbClr val="005A9E"/>
                </a:solidFill>
              </a:rPr>
              <a:t>of five existing </a:t>
            </a:r>
            <a:r>
              <a:rPr lang="en-AU" b="1" smtClean="0">
                <a:solidFill>
                  <a:srgbClr val="005A9E"/>
                </a:solidFill>
              </a:rPr>
              <a:t>FTAs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b="1" smtClean="0">
                <a:solidFill>
                  <a:srgbClr val="005A9E"/>
                </a:solidFill>
              </a:rPr>
              <a:t>of </a:t>
            </a:r>
            <a:r>
              <a:rPr lang="en-AU" b="1" dirty="0">
                <a:solidFill>
                  <a:srgbClr val="005A9E"/>
                </a:solidFill>
              </a:rPr>
              <a:t>V</a:t>
            </a:r>
            <a:r>
              <a:rPr lang="en-AU" b="1" dirty="0" smtClean="0">
                <a:solidFill>
                  <a:srgbClr val="005A9E"/>
                </a:solidFill>
              </a:rPr>
              <a:t>ietnam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 smtClean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Đánh </a:t>
            </a:r>
            <a:r>
              <a:rPr lang="en-US" b="1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giá</a:t>
            </a:r>
            <a:r>
              <a:rPr lang="en-US" b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năm Hiệp định </a:t>
            </a:r>
            <a:r>
              <a:rPr lang="en-US" b="1" dirty="0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thương</a:t>
            </a:r>
            <a:r>
              <a:rPr lang="en-US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b="1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mại</a:t>
            </a:r>
            <a:r>
              <a:rPr lang="en-US" b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tự </a:t>
            </a:r>
            <a:r>
              <a:rPr lang="en-US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do </a:t>
            </a:r>
            <a:r>
              <a:rPr lang="en-US" b="1" dirty="0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đang</a:t>
            </a:r>
            <a:r>
              <a:rPr lang="en-US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thi</a:t>
            </a:r>
            <a:r>
              <a:rPr lang="en-US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b="1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của</a:t>
            </a:r>
            <a:r>
              <a:rPr lang="en-US" b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Việt </a:t>
            </a:r>
            <a:r>
              <a:rPr lang="en-US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Nam  </a:t>
            </a:r>
            <a:endParaRPr lang="en-AU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76797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9505"/>
            <a:ext cx="8229600" cy="659346"/>
          </a:xfrm>
        </p:spPr>
        <p:txBody>
          <a:bodyPr>
            <a:normAutofit/>
          </a:bodyPr>
          <a:lstStyle/>
          <a:p>
            <a:r>
              <a:rPr lang="en-AU" sz="2400" b="1" dirty="0">
                <a:solidFill>
                  <a:srgbClr val="005A9E"/>
                </a:solidFill>
              </a:rPr>
              <a:t>Assessment of </a:t>
            </a:r>
            <a:r>
              <a:rPr lang="en-AU" sz="2400" b="1">
                <a:solidFill>
                  <a:srgbClr val="005A9E"/>
                </a:solidFill>
              </a:rPr>
              <a:t>Existing </a:t>
            </a:r>
            <a:r>
              <a:rPr lang="en-AU" sz="2400" b="1" smtClean="0">
                <a:solidFill>
                  <a:srgbClr val="005A9E"/>
                </a:solidFill>
              </a:rPr>
              <a:t>FTAs - </a:t>
            </a:r>
            <a:r>
              <a:rPr lang="en-AU" sz="2400" b="1" smtClean="0">
                <a:solidFill>
                  <a:schemeClr val="bg2">
                    <a:lumMod val="10000"/>
                  </a:schemeClr>
                </a:solidFill>
              </a:rPr>
              <a:t>Đánh giá các hiệp định </a:t>
            </a:r>
            <a:endParaRPr lang="en-A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49775" y="4619797"/>
            <a:ext cx="5766111" cy="0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714504" y="1381736"/>
            <a:ext cx="0" cy="3700631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15886" y="4481297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</a:rPr>
              <a:t>Time</a:t>
            </a:r>
            <a:endParaRPr lang="en-AU" sz="1200" b="1" dirty="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2400" y="1199837"/>
            <a:ext cx="1226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</a:rPr>
              <a:t>Effect in force</a:t>
            </a:r>
            <a:endParaRPr lang="en-AU" sz="1200" b="1" dirty="0">
              <a:latin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087040" y="1997639"/>
            <a:ext cx="1280160" cy="0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087040" y="3049174"/>
            <a:ext cx="1280160" cy="0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087040" y="4063095"/>
            <a:ext cx="1280160" cy="0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49775" y="4727738"/>
            <a:ext cx="25563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C00000"/>
                </a:solidFill>
                <a:latin typeface="Arial" pitchFamily="34" charset="0"/>
              </a:rPr>
              <a:t>Before period without FTA</a:t>
            </a:r>
            <a:endParaRPr lang="en-AU" sz="13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42400" y="4758296"/>
            <a:ext cx="25563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C00000"/>
                </a:solidFill>
                <a:latin typeface="Arial" pitchFamily="34" charset="0"/>
              </a:rPr>
              <a:t>After period with FTA</a:t>
            </a:r>
            <a:endParaRPr lang="en-AU" sz="1300" b="1" dirty="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2113347" y="1583431"/>
          <a:ext cx="2178095" cy="2897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 26"/>
          <p:cNvGraphicFramePr/>
          <p:nvPr/>
        </p:nvGraphicFramePr>
        <p:xfrm>
          <a:off x="5168326" y="1588573"/>
          <a:ext cx="2178095" cy="289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Rectangle 28"/>
          <p:cNvSpPr/>
          <p:nvPr/>
        </p:nvSpPr>
        <p:spPr>
          <a:xfrm>
            <a:off x="393261" y="2902980"/>
            <a:ext cx="189071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300" b="1" dirty="0" smtClean="0">
                <a:latin typeface="Arial" pitchFamily="34" charset="0"/>
              </a:rPr>
              <a:t>L = [(I - A)</a:t>
            </a:r>
            <a:r>
              <a:rPr lang="en-US" sz="1400" b="1" baseline="30000" dirty="0" smtClean="0">
                <a:latin typeface="Arial" pitchFamily="34" charset="0"/>
              </a:rPr>
              <a:t>-1</a:t>
            </a:r>
            <a:r>
              <a:rPr lang="en-US" sz="1300" b="1" baseline="30000" dirty="0" smtClean="0">
                <a:latin typeface="Arial" pitchFamily="34" charset="0"/>
              </a:rPr>
              <a:t> </a:t>
            </a:r>
            <a:r>
              <a:rPr lang="en-US" sz="1300" b="1" dirty="0" smtClean="0">
                <a:latin typeface="Arial" pitchFamily="34" charset="0"/>
              </a:rPr>
              <a:t>. (Y)] . </a:t>
            </a:r>
            <a:r>
              <a:rPr lang="en-US" sz="1300" b="1" smtClean="0">
                <a:latin typeface="Arial" pitchFamily="34" charset="0"/>
              </a:rPr>
              <a:t>(d</a:t>
            </a:r>
            <a:r>
              <a:rPr lang="en-US" sz="1400" b="1" baseline="-25000" smtClean="0">
                <a:latin typeface="Arial" pitchFamily="34" charset="0"/>
              </a:rPr>
              <a:t>L</a:t>
            </a:r>
            <a:r>
              <a:rPr lang="en-US" sz="1300" b="1" smtClean="0">
                <a:latin typeface="Arial" pitchFamily="34" charset="0"/>
              </a:rPr>
              <a:t>)</a:t>
            </a:r>
            <a:endParaRPr lang="en-US" sz="1300" b="1" baseline="-25000" dirty="0">
              <a:latin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7960" y="3916901"/>
            <a:ext cx="20013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300" b="1" dirty="0" smtClean="0">
                <a:latin typeface="Arial" pitchFamily="34" charset="0"/>
              </a:rPr>
              <a:t>H = [(I - A)</a:t>
            </a:r>
            <a:r>
              <a:rPr lang="en-US" sz="1400" b="1" baseline="30000" dirty="0" smtClean="0">
                <a:latin typeface="Arial" pitchFamily="34" charset="0"/>
              </a:rPr>
              <a:t>-1</a:t>
            </a:r>
            <a:r>
              <a:rPr lang="en-US" sz="1300" b="1" baseline="30000" dirty="0" smtClean="0">
                <a:latin typeface="Arial" pitchFamily="34" charset="0"/>
              </a:rPr>
              <a:t> </a:t>
            </a:r>
            <a:r>
              <a:rPr lang="en-US" sz="1300" b="1" dirty="0" smtClean="0">
                <a:latin typeface="Arial" pitchFamily="34" charset="0"/>
              </a:rPr>
              <a:t>. (Y )]. </a:t>
            </a:r>
            <a:r>
              <a:rPr lang="en-US" sz="1300" b="1" smtClean="0">
                <a:latin typeface="Arial" pitchFamily="34" charset="0"/>
              </a:rPr>
              <a:t>(d</a:t>
            </a:r>
            <a:r>
              <a:rPr lang="en-US" sz="1400" b="1" baseline="-25000" smtClean="0">
                <a:latin typeface="Arial" pitchFamily="34" charset="0"/>
              </a:rPr>
              <a:t>IN</a:t>
            </a:r>
            <a:r>
              <a:rPr lang="en-US" sz="1300" b="1" smtClean="0">
                <a:latin typeface="Arial" pitchFamily="34" charset="0"/>
              </a:rPr>
              <a:t>)</a:t>
            </a:r>
            <a:endParaRPr lang="en-US" sz="1300" b="1" baseline="-25000" dirty="0"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0242" y="1851445"/>
            <a:ext cx="193674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300" b="1" smtClean="0">
                <a:latin typeface="Arial" pitchFamily="34" charset="0"/>
              </a:rPr>
              <a:t>D </a:t>
            </a:r>
            <a:r>
              <a:rPr lang="en-US" sz="1300" b="1" dirty="0" smtClean="0">
                <a:latin typeface="Arial" pitchFamily="34" charset="0"/>
              </a:rPr>
              <a:t>= [(I - A)</a:t>
            </a:r>
            <a:r>
              <a:rPr lang="en-US" sz="1400" b="1" baseline="30000" dirty="0" smtClean="0">
                <a:latin typeface="Arial" pitchFamily="34" charset="0"/>
              </a:rPr>
              <a:t>-1</a:t>
            </a:r>
            <a:r>
              <a:rPr lang="en-US" sz="1300" b="1" baseline="30000" dirty="0" smtClean="0">
                <a:latin typeface="Arial" pitchFamily="34" charset="0"/>
              </a:rPr>
              <a:t> </a:t>
            </a:r>
            <a:r>
              <a:rPr lang="en-US" sz="1300" b="1" dirty="0" smtClean="0">
                <a:latin typeface="Arial" pitchFamily="34" charset="0"/>
              </a:rPr>
              <a:t>. (Y)] </a:t>
            </a:r>
            <a:r>
              <a:rPr lang="en-US" sz="1300" b="1" smtClean="0">
                <a:latin typeface="Arial" pitchFamily="34" charset="0"/>
              </a:rPr>
              <a:t>. (d</a:t>
            </a:r>
            <a:r>
              <a:rPr lang="en-US" sz="1400" b="1" baseline="-25000" smtClean="0">
                <a:latin typeface="Arial" pitchFamily="34" charset="0"/>
              </a:rPr>
              <a:t>V</a:t>
            </a:r>
            <a:r>
              <a:rPr lang="en-US" sz="1300" b="1" smtClean="0">
                <a:latin typeface="Arial" pitchFamily="34" charset="0"/>
              </a:rPr>
              <a:t>)</a:t>
            </a:r>
            <a:endParaRPr lang="en-US" sz="1300" b="1" baseline="-25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67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52977" y="1270660"/>
          <a:ext cx="7932883" cy="409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90501" y="402114"/>
            <a:ext cx="8705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Value Added Multipliers - </a:t>
            </a:r>
            <a:r>
              <a:rPr lang="en-AU" sz="2400" b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Số nhân Giá trị gia tăng</a:t>
            </a:r>
            <a:endParaRPr lang="en-US" sz="2400" b="1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59"/>
          <p:cNvSpPr txBox="1">
            <a:spLocks noChangeArrowheads="1"/>
          </p:cNvSpPr>
          <p:nvPr/>
        </p:nvSpPr>
        <p:spPr bwMode="auto">
          <a:xfrm>
            <a:off x="2679296" y="1937897"/>
            <a:ext cx="690245" cy="224155"/>
          </a:xfrm>
          <a:prstGeom prst="rect">
            <a:avLst/>
          </a:prstGeom>
          <a:gradFill rotWithShape="0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8900000" scaled="1"/>
          </a:gradFill>
          <a:ln w="127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6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1100" b="1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BEFORE</a:t>
            </a:r>
            <a:endParaRPr lang="en-US" sz="1100">
              <a:solidFill>
                <a:srgbClr val="333333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ext Box 160"/>
          <p:cNvSpPr txBox="1">
            <a:spLocks noChangeArrowheads="1"/>
          </p:cNvSpPr>
          <p:nvPr/>
        </p:nvSpPr>
        <p:spPr bwMode="auto">
          <a:xfrm>
            <a:off x="5486161" y="1961647"/>
            <a:ext cx="690245" cy="224155"/>
          </a:xfrm>
          <a:prstGeom prst="rect">
            <a:avLst/>
          </a:prstGeom>
          <a:gradFill rotWithShape="0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8900000" scaled="1"/>
          </a:gradFill>
          <a:ln w="127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6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1100" b="1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AFTER</a:t>
            </a:r>
            <a:endParaRPr lang="en-US" sz="1100">
              <a:solidFill>
                <a:srgbClr val="333333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558800" y="1308100"/>
          <a:ext cx="8015184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5670" y="381618"/>
            <a:ext cx="87326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Household Income Multipliers - </a:t>
            </a:r>
            <a:r>
              <a:rPr lang="en-AU" sz="2200" b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Số nhân thu nhập hộ gia đình</a:t>
            </a:r>
            <a:endParaRPr lang="en-US" sz="2200" b="1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59"/>
          <p:cNvSpPr txBox="1">
            <a:spLocks noChangeArrowheads="1"/>
          </p:cNvSpPr>
          <p:nvPr/>
        </p:nvSpPr>
        <p:spPr bwMode="auto">
          <a:xfrm>
            <a:off x="2831696" y="2033147"/>
            <a:ext cx="690245" cy="224155"/>
          </a:xfrm>
          <a:prstGeom prst="rect">
            <a:avLst/>
          </a:prstGeom>
          <a:gradFill rotWithShape="0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8900000" scaled="1"/>
          </a:gradFill>
          <a:ln w="127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6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1100" b="1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BEFORE</a:t>
            </a:r>
            <a:endParaRPr lang="en-US" sz="1100">
              <a:solidFill>
                <a:srgbClr val="333333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Text Box 160"/>
          <p:cNvSpPr txBox="1">
            <a:spLocks noChangeArrowheads="1"/>
          </p:cNvSpPr>
          <p:nvPr/>
        </p:nvSpPr>
        <p:spPr bwMode="auto">
          <a:xfrm>
            <a:off x="5638561" y="2056897"/>
            <a:ext cx="690245" cy="224155"/>
          </a:xfrm>
          <a:prstGeom prst="rect">
            <a:avLst/>
          </a:prstGeom>
          <a:gradFill rotWithShape="0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8900000" scaled="1"/>
          </a:gradFill>
          <a:ln w="127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6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1100" b="1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AFTER</a:t>
            </a:r>
            <a:endParaRPr lang="en-US" sz="1100">
              <a:solidFill>
                <a:srgbClr val="333333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60400" y="1209992"/>
          <a:ext cx="7924800" cy="408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324155" y="318325"/>
            <a:ext cx="6437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Employment Multipliers -</a:t>
            </a:r>
            <a:r>
              <a:rPr lang="en-AU" sz="24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400" b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Số nhân việc làm</a:t>
            </a:r>
            <a:endParaRPr lang="en-US" sz="2400" b="1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traight Connector 5"/>
          <p:cNvSpPr/>
          <p:nvPr/>
        </p:nvSpPr>
        <p:spPr>
          <a:xfrm flipH="1">
            <a:off x="4626831" y="1950022"/>
            <a:ext cx="14663" cy="315125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rial" pitchFamily="34" charset="0"/>
            </a:endParaRPr>
          </a:p>
        </p:txBody>
      </p:sp>
      <p:sp>
        <p:nvSpPr>
          <p:cNvPr id="7" name="Text Box 159"/>
          <p:cNvSpPr txBox="1">
            <a:spLocks noChangeArrowheads="1"/>
          </p:cNvSpPr>
          <p:nvPr/>
        </p:nvSpPr>
        <p:spPr bwMode="auto">
          <a:xfrm>
            <a:off x="2819821" y="1926272"/>
            <a:ext cx="690245" cy="224155"/>
          </a:xfrm>
          <a:prstGeom prst="rect">
            <a:avLst/>
          </a:prstGeom>
          <a:gradFill rotWithShape="0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8900000" scaled="1"/>
          </a:gradFill>
          <a:ln w="127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6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1100" b="1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BEFORE</a:t>
            </a:r>
            <a:endParaRPr lang="en-US" sz="1100">
              <a:solidFill>
                <a:srgbClr val="333333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ext Box 160"/>
          <p:cNvSpPr txBox="1">
            <a:spLocks noChangeArrowheads="1"/>
          </p:cNvSpPr>
          <p:nvPr/>
        </p:nvSpPr>
        <p:spPr bwMode="auto">
          <a:xfrm>
            <a:off x="5626686" y="1950022"/>
            <a:ext cx="690245" cy="224155"/>
          </a:xfrm>
          <a:prstGeom prst="rect">
            <a:avLst/>
          </a:prstGeom>
          <a:gradFill rotWithShape="0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8900000" scaled="1"/>
          </a:gradFill>
          <a:ln w="127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6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1100" b="1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AFTER</a:t>
            </a:r>
            <a:endParaRPr lang="en-US" sz="1100">
              <a:solidFill>
                <a:srgbClr val="333333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0700" y="391290"/>
            <a:ext cx="806450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1" dirty="0">
                <a:solidFill>
                  <a:srgbClr val="005A9E"/>
                </a:solidFill>
                <a:latin typeface="Arial" pitchFamily="34" charset="0"/>
              </a:rPr>
              <a:t>To sum </a:t>
            </a:r>
            <a:r>
              <a:rPr lang="en-AU" sz="2400" b="1" i="1" smtClean="0">
                <a:solidFill>
                  <a:srgbClr val="005A9E"/>
                </a:solidFill>
                <a:latin typeface="Arial" pitchFamily="34" charset="0"/>
              </a:rPr>
              <a:t>up</a:t>
            </a:r>
            <a:r>
              <a:rPr lang="en-AU" sz="2400" b="1" i="1">
                <a:solidFill>
                  <a:srgbClr val="005A9E"/>
                </a:solidFill>
                <a:latin typeface="Arial" pitchFamily="34" charset="0"/>
              </a:rPr>
              <a:t> </a:t>
            </a:r>
            <a:r>
              <a:rPr lang="en-AU" sz="2400" b="1" i="1" smtClean="0">
                <a:solidFill>
                  <a:srgbClr val="005A9E"/>
                </a:solidFill>
                <a:latin typeface="Arial" pitchFamily="34" charset="0"/>
              </a:rPr>
              <a:t>- </a:t>
            </a:r>
            <a:r>
              <a:rPr lang="en-AU" sz="2400" b="1" i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T</a:t>
            </a:r>
            <a:r>
              <a:rPr lang="en-AU" sz="2400" b="1" i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óm</a:t>
            </a:r>
            <a:r>
              <a:rPr lang="en-AU" sz="2400" b="1" i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AU" sz="2400" b="1" i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lại</a:t>
            </a:r>
            <a:r>
              <a:rPr lang="en-AU" sz="2400" b="1" i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</a:t>
            </a:r>
          </a:p>
          <a:p>
            <a:endParaRPr lang="en-AU" sz="1200" dirty="0" smtClean="0">
              <a:latin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000" b="1" smtClean="0">
                <a:solidFill>
                  <a:srgbClr val="005A9E"/>
                </a:solidFill>
                <a:latin typeface="Arial" pitchFamily="34" charset="0"/>
              </a:rPr>
              <a:t>The </a:t>
            </a:r>
            <a:r>
              <a:rPr lang="en-AU" sz="2000" b="1" dirty="0">
                <a:solidFill>
                  <a:srgbClr val="005A9E"/>
                </a:solidFill>
                <a:latin typeface="Arial" pitchFamily="34" charset="0"/>
              </a:rPr>
              <a:t>five trading blocs have had overall negative effects on Vietnam economy</a:t>
            </a:r>
            <a:r>
              <a:rPr lang="en-AU" sz="2000" b="1" dirty="0" smtClean="0">
                <a:solidFill>
                  <a:srgbClr val="005A9E"/>
                </a:solidFill>
                <a:latin typeface="Arial" pitchFamily="34" charset="0"/>
              </a:rPr>
              <a:t>,  </a:t>
            </a:r>
            <a:r>
              <a:rPr lang="en-AU" sz="2000" b="1" dirty="0">
                <a:solidFill>
                  <a:srgbClr val="005A9E"/>
                </a:solidFill>
                <a:latin typeface="Arial" pitchFamily="34" charset="0"/>
              </a:rPr>
              <a:t>particularly </a:t>
            </a:r>
            <a:r>
              <a:rPr lang="en-AU" sz="2000" b="1">
                <a:solidFill>
                  <a:srgbClr val="005A9E"/>
                </a:solidFill>
                <a:latin typeface="Arial" pitchFamily="34" charset="0"/>
              </a:rPr>
              <a:t>on </a:t>
            </a:r>
            <a:r>
              <a:rPr lang="en-AU" sz="2000" b="1" smtClean="0">
                <a:solidFill>
                  <a:srgbClr val="005A9E"/>
                </a:solidFill>
                <a:latin typeface="Arial" pitchFamily="34" charset="0"/>
              </a:rPr>
              <a:t>employment</a:t>
            </a:r>
            <a:endParaRPr lang="en-AU" sz="2000" b="1" dirty="0" smtClean="0">
              <a:solidFill>
                <a:srgbClr val="005A9E"/>
              </a:solidFill>
              <a:latin typeface="Arial" pitchFamily="34" charset="0"/>
            </a:endParaRPr>
          </a:p>
          <a:p>
            <a:pPr marL="342900" indent="-342900">
              <a:spcBef>
                <a:spcPts val="600"/>
              </a:spcBef>
            </a:pPr>
            <a:r>
              <a:rPr lang="en-AU" sz="2000" b="1" smtClean="0">
                <a:latin typeface="Arial" pitchFamily="34" charset="0"/>
              </a:rPr>
              <a:t>	Nhìn </a:t>
            </a:r>
            <a:r>
              <a:rPr lang="en-AU" sz="2000" b="1" dirty="0" err="1" smtClean="0">
                <a:latin typeface="Arial" pitchFamily="34" charset="0"/>
              </a:rPr>
              <a:t>chung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cả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smtClean="0">
                <a:latin typeface="Arial" pitchFamily="34" charset="0"/>
              </a:rPr>
              <a:t>5 Hiệp </a:t>
            </a:r>
            <a:r>
              <a:rPr lang="en-AU" sz="2000" b="1" dirty="0" err="1" smtClean="0">
                <a:latin typeface="Arial" pitchFamily="34" charset="0"/>
              </a:rPr>
              <a:t>định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có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tác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động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xấu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cho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nền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kinh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tế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Việt</a:t>
            </a:r>
            <a:r>
              <a:rPr lang="en-AU" sz="2000" b="1" dirty="0" smtClean="0">
                <a:latin typeface="Arial" pitchFamily="34" charset="0"/>
              </a:rPr>
              <a:t> Nam, </a:t>
            </a:r>
            <a:r>
              <a:rPr lang="en-AU" sz="2000" b="1" dirty="0" err="1" smtClean="0">
                <a:latin typeface="Arial" pitchFamily="34" charset="0"/>
              </a:rPr>
              <a:t>đặc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biệt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err="1" smtClean="0">
                <a:latin typeface="Arial" pitchFamily="34" charset="0"/>
              </a:rPr>
              <a:t>là</a:t>
            </a:r>
            <a:r>
              <a:rPr lang="en-AU" sz="2000" b="1" smtClean="0">
                <a:latin typeface="Arial" pitchFamily="34" charset="0"/>
              </a:rPr>
              <a:t> việc </a:t>
            </a:r>
            <a:r>
              <a:rPr lang="en-AU" sz="2000" b="1" dirty="0" err="1" smtClean="0">
                <a:latin typeface="Arial" pitchFamily="34" charset="0"/>
              </a:rPr>
              <a:t>làm</a:t>
            </a:r>
            <a:r>
              <a:rPr lang="en-AU" sz="2000" b="1" dirty="0" smtClean="0">
                <a:latin typeface="Arial" pitchFamily="34" charset="0"/>
              </a:rPr>
              <a:t>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rgbClr val="005A9E"/>
                </a:solidFill>
                <a:latin typeface="Arial" pitchFamily="34" charset="0"/>
              </a:rPr>
              <a:t>The </a:t>
            </a:r>
            <a:r>
              <a:rPr lang="en-AU" sz="2000" b="1" dirty="0">
                <a:solidFill>
                  <a:srgbClr val="005A9E"/>
                </a:solidFill>
                <a:latin typeface="Arial" pitchFamily="34" charset="0"/>
              </a:rPr>
              <a:t>effects of the ACFTA and AKFTA are particularly large and have a </a:t>
            </a:r>
            <a:r>
              <a:rPr lang="en-AU" sz="2000" b="1" smtClean="0">
                <a:solidFill>
                  <a:srgbClr val="005A9E"/>
                </a:solidFill>
                <a:latin typeface="Arial" pitchFamily="34" charset="0"/>
              </a:rPr>
              <a:t>upward trend</a:t>
            </a:r>
            <a:endParaRPr lang="en-AU" sz="2000" b="1" dirty="0" smtClean="0">
              <a:solidFill>
                <a:srgbClr val="005A9E"/>
              </a:solidFill>
              <a:latin typeface="Arial" pitchFamily="34" charset="0"/>
            </a:endParaRPr>
          </a:p>
          <a:p>
            <a:pPr marL="342900" indent="-342900">
              <a:spcBef>
                <a:spcPts val="600"/>
              </a:spcBef>
            </a:pPr>
            <a:r>
              <a:rPr lang="en-AU" sz="2000" b="1" smtClean="0">
                <a:latin typeface="Arial" pitchFamily="34" charset="0"/>
              </a:rPr>
              <a:t>	Ảnh </a:t>
            </a:r>
            <a:r>
              <a:rPr lang="en-AU" sz="2000" b="1" dirty="0" err="1" smtClean="0">
                <a:latin typeface="Arial" pitchFamily="34" charset="0"/>
              </a:rPr>
              <a:t>hưởng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tiêu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cực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err="1" smtClean="0">
                <a:latin typeface="Arial" pitchFamily="34" charset="0"/>
              </a:rPr>
              <a:t>của</a:t>
            </a:r>
            <a:r>
              <a:rPr lang="en-AU" sz="2000" b="1" smtClean="0">
                <a:latin typeface="Arial" pitchFamily="34" charset="0"/>
              </a:rPr>
              <a:t> Hiệp định </a:t>
            </a:r>
            <a:r>
              <a:rPr lang="en-AU" sz="2000" b="1" dirty="0" smtClean="0">
                <a:latin typeface="Arial" pitchFamily="34" charset="0"/>
              </a:rPr>
              <a:t>ACFTA </a:t>
            </a:r>
            <a:r>
              <a:rPr lang="en-AU" sz="2000" b="1" dirty="0" err="1" smtClean="0">
                <a:latin typeface="Arial" pitchFamily="34" charset="0"/>
              </a:rPr>
              <a:t>và</a:t>
            </a:r>
            <a:r>
              <a:rPr lang="en-AU" sz="2000" b="1" dirty="0" smtClean="0">
                <a:latin typeface="Arial" pitchFamily="34" charset="0"/>
              </a:rPr>
              <a:t> AKFTA </a:t>
            </a:r>
            <a:r>
              <a:rPr lang="en-AU" sz="2000" b="1" dirty="0" err="1" smtClean="0">
                <a:latin typeface="Arial" pitchFamily="34" charset="0"/>
              </a:rPr>
              <a:t>là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đặc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biệt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lớn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và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có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xu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hướng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tăng</a:t>
            </a:r>
            <a:r>
              <a:rPr lang="en-AU" sz="2000" b="1" dirty="0" smtClean="0">
                <a:latin typeface="Arial" pitchFamily="34" charset="0"/>
              </a:rPr>
              <a:t> 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rgbClr val="005A9E"/>
                </a:solidFill>
                <a:latin typeface="Arial" pitchFamily="34" charset="0"/>
              </a:rPr>
              <a:t>The </a:t>
            </a:r>
            <a:r>
              <a:rPr lang="en-AU" sz="2000" b="1" dirty="0">
                <a:solidFill>
                  <a:srgbClr val="005A9E"/>
                </a:solidFill>
                <a:latin typeface="Arial" pitchFamily="34" charset="0"/>
              </a:rPr>
              <a:t>effects of the AJCEP, AANZFTA and ASEAN-India CECA </a:t>
            </a:r>
            <a:r>
              <a:rPr lang="en-AU" sz="2000" b="1">
                <a:solidFill>
                  <a:srgbClr val="005A9E"/>
                </a:solidFill>
                <a:latin typeface="Arial" pitchFamily="34" charset="0"/>
              </a:rPr>
              <a:t>are </a:t>
            </a:r>
            <a:r>
              <a:rPr lang="en-AU" sz="2000" b="1" smtClean="0">
                <a:solidFill>
                  <a:srgbClr val="005A9E"/>
                </a:solidFill>
                <a:latin typeface="Arial" pitchFamily="34" charset="0"/>
              </a:rPr>
              <a:t>improving</a:t>
            </a:r>
            <a:endParaRPr lang="en-AU" sz="2000" b="1" dirty="0" smtClean="0">
              <a:solidFill>
                <a:srgbClr val="005A9E"/>
              </a:solidFill>
              <a:latin typeface="Arial" pitchFamily="34" charset="0"/>
            </a:endParaRPr>
          </a:p>
          <a:p>
            <a:pPr marL="342900" indent="-342900">
              <a:spcBef>
                <a:spcPts val="600"/>
              </a:spcBef>
            </a:pPr>
            <a:r>
              <a:rPr lang="en-AU" sz="2000" b="1" smtClean="0">
                <a:latin typeface="Arial" pitchFamily="34" charset="0"/>
              </a:rPr>
              <a:t>	Ảnh </a:t>
            </a:r>
            <a:r>
              <a:rPr lang="en-AU" sz="2000" b="1" dirty="0" err="1" smtClean="0">
                <a:latin typeface="Arial" pitchFamily="34" charset="0"/>
              </a:rPr>
              <a:t>hưởng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của</a:t>
            </a:r>
            <a:r>
              <a:rPr lang="en-AU" sz="2000" b="1" dirty="0" smtClean="0">
                <a:latin typeface="Arial" pitchFamily="34" charset="0"/>
              </a:rPr>
              <a:t> AJCEP, AANZFTA and ASEAN-India CECA dang </a:t>
            </a:r>
            <a:r>
              <a:rPr lang="en-AU" sz="2000" b="1" dirty="0" err="1" smtClean="0">
                <a:latin typeface="Arial" pitchFamily="34" charset="0"/>
              </a:rPr>
              <a:t>dần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cải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dirty="0" err="1" smtClean="0">
                <a:latin typeface="Arial" pitchFamily="34" charset="0"/>
              </a:rPr>
              <a:t>thiện</a:t>
            </a:r>
            <a:r>
              <a:rPr lang="en-AU" sz="2000" b="1" dirty="0" smtClean="0">
                <a:latin typeface="Arial" pitchFamily="34" charset="0"/>
              </a:rPr>
              <a:t> </a:t>
            </a:r>
            <a:r>
              <a:rPr lang="en-AU" sz="2000" b="1" err="1" smtClean="0">
                <a:latin typeface="Arial" pitchFamily="34" charset="0"/>
              </a:rPr>
              <a:t>tích</a:t>
            </a:r>
            <a:r>
              <a:rPr lang="en-AU" sz="2000" b="1" smtClean="0">
                <a:latin typeface="Arial" pitchFamily="34" charset="0"/>
              </a:rPr>
              <a:t> cực</a:t>
            </a:r>
            <a:endParaRPr lang="en-AU" sz="2000" b="1" dirty="0">
              <a:latin typeface="Arial" pitchFamily="34" charset="0"/>
            </a:endParaRPr>
          </a:p>
          <a:p>
            <a:r>
              <a:rPr lang="en-AU" sz="2000" dirty="0">
                <a:latin typeface="Arial" pitchFamily="34" charset="0"/>
              </a:rPr>
              <a:t> 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0" y="172998"/>
            <a:ext cx="8848318" cy="5371275"/>
          </a:xfrm>
          <a:solidFill>
            <a:schemeClr val="bg1"/>
          </a:solidFill>
        </p:spPr>
        <p:txBody>
          <a:bodyPr lIns="0" rIns="0" bIns="640080" anchor="ctr" anchorCtr="1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AU" altLang="en-US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Assessment </a:t>
            </a:r>
            <a:r>
              <a:rPr lang="en-AU" altLang="en-US" b="1" dirty="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of the potential Trans-Pacific Partnership Agreement on Vietnam </a:t>
            </a:r>
            <a:endParaRPr lang="en-US" b="1" dirty="0">
              <a:solidFill>
                <a:srgbClr val="005A9E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b="1" dirty="0" smtClean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Đánh </a:t>
            </a:r>
            <a:r>
              <a:rPr lang="en-US" b="1" dirty="0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giá</a:t>
            </a:r>
            <a:r>
              <a:rPr lang="en-US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hiệp</a:t>
            </a:r>
            <a:r>
              <a:rPr lang="en-US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định</a:t>
            </a:r>
            <a:r>
              <a:rPr lang="en-US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tiềm</a:t>
            </a:r>
            <a:r>
              <a:rPr lang="en-US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năng</a:t>
            </a:r>
            <a:r>
              <a:rPr lang="en-US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Đối</a:t>
            </a:r>
            <a:r>
              <a:rPr lang="en-US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b="1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tác</a:t>
            </a:r>
            <a:r>
              <a:rPr lang="en-US" b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br>
              <a:rPr lang="en-US" b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b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Xuyên </a:t>
            </a:r>
            <a:r>
              <a:rPr lang="en-US" b="1" dirty="0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Thái</a:t>
            </a:r>
            <a:r>
              <a:rPr lang="en-US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Bình</a:t>
            </a:r>
            <a:r>
              <a:rPr lang="en-US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Dương ở </a:t>
            </a:r>
            <a:r>
              <a:rPr lang="en-US" b="1" dirty="0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Việt</a:t>
            </a:r>
            <a:r>
              <a:rPr lang="en-US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Nam </a:t>
            </a:r>
            <a:endParaRPr lang="en-AU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7610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7085" y="0"/>
            <a:ext cx="9231085" cy="17175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ECONOMIC DEVELOPMENT PATH IN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VIETNAM: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KEY VALUE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CHAINS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9579" y="4151586"/>
            <a:ext cx="6073261" cy="1267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FFFF00"/>
                </a:solidFill>
                <a:latin typeface="Arial" pitchFamily="34" charset="0"/>
              </a:rPr>
              <a:t>Scott Murray &amp; Tai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</a:rPr>
              <a:t>Huu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</a:rPr>
              <a:t> Pham </a:t>
            </a:r>
          </a:p>
          <a:p>
            <a:pPr algn="l"/>
            <a:r>
              <a:rPr lang="en-US" sz="2000" b="1" dirty="0">
                <a:solidFill>
                  <a:srgbClr val="FFFF00"/>
                </a:solidFill>
                <a:latin typeface="Arial" pitchFamily="34" charset="0"/>
              </a:rPr>
              <a:t>Academy of Arts, Architecture and Design, </a:t>
            </a:r>
          </a:p>
          <a:p>
            <a:pPr algn="l"/>
            <a:r>
              <a:rPr lang="en-US" sz="2000" b="1" dirty="0">
                <a:solidFill>
                  <a:srgbClr val="FFFF00"/>
                </a:solidFill>
                <a:latin typeface="Arial" pitchFamily="34" charset="0"/>
              </a:rPr>
              <a:t>Prague </a:t>
            </a:r>
          </a:p>
          <a:p>
            <a:pPr algn="l"/>
            <a:r>
              <a:rPr lang="en-US" sz="2000" b="1" dirty="0">
                <a:solidFill>
                  <a:srgbClr val="FFFF00"/>
                </a:solidFill>
                <a:latin typeface="Arial" pitchFamily="34" charset="0"/>
              </a:rPr>
              <a:t>26-27 August, 2016</a:t>
            </a:r>
          </a:p>
        </p:txBody>
      </p:sp>
    </p:spTree>
    <p:extLst>
      <p:ext uri="{BB962C8B-B14F-4D97-AF65-F5344CB8AC3E}">
        <p14:creationId xmlns:p14="http://schemas.microsoft.com/office/powerpoint/2010/main" val="47152489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6900" y="451262"/>
            <a:ext cx="80263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000" dirty="0" smtClean="0">
              <a:latin typeface="Arial" pitchFamily="34" charset="0"/>
            </a:endParaRPr>
          </a:p>
          <a:p>
            <a:endParaRPr lang="en-AU" sz="2000" dirty="0">
              <a:latin typeface="Arial" pitchFamily="34" charset="0"/>
            </a:endParaRPr>
          </a:p>
          <a:p>
            <a:endParaRPr lang="en-AU" sz="2000" dirty="0" smtClean="0">
              <a:latin typeface="Arial" pitchFamily="34" charset="0"/>
            </a:endParaRPr>
          </a:p>
          <a:p>
            <a:endParaRPr lang="en-AU" sz="2000" dirty="0">
              <a:latin typeface="Arial" pitchFamily="34" charset="0"/>
            </a:endParaRPr>
          </a:p>
          <a:p>
            <a:endParaRPr lang="en-AU" sz="2000" dirty="0" smtClean="0">
              <a:latin typeface="Arial" pitchFamily="34" charset="0"/>
            </a:endParaRPr>
          </a:p>
          <a:p>
            <a:endParaRPr lang="en-AU" sz="2000" dirty="0">
              <a:latin typeface="Arial" pitchFamily="34" charset="0"/>
            </a:endParaRPr>
          </a:p>
          <a:p>
            <a:endParaRPr lang="en-AU" sz="2000" dirty="0" smtClean="0">
              <a:latin typeface="Arial" pitchFamily="34" charset="0"/>
            </a:endParaRPr>
          </a:p>
          <a:p>
            <a:endParaRPr lang="en-AU" sz="2000" dirty="0">
              <a:latin typeface="Arial" pitchFamily="34" charset="0"/>
            </a:endParaRPr>
          </a:p>
          <a:p>
            <a:endParaRPr lang="en-AU" sz="2000" dirty="0" smtClean="0">
              <a:latin typeface="Arial" pitchFamily="34" charset="0"/>
            </a:endParaRPr>
          </a:p>
          <a:p>
            <a:endParaRPr lang="en-AU" sz="2000" dirty="0">
              <a:latin typeface="Arial" pitchFamily="34" charset="0"/>
            </a:endParaRPr>
          </a:p>
          <a:p>
            <a:endParaRPr lang="en-AU" sz="2000" dirty="0" smtClean="0">
              <a:latin typeface="Arial" pitchFamily="34" charset="0"/>
            </a:endParaRPr>
          </a:p>
          <a:p>
            <a:endParaRPr lang="en-AU" sz="2000" dirty="0">
              <a:latin typeface="Arial" pitchFamily="34" charset="0"/>
            </a:endParaRPr>
          </a:p>
          <a:p>
            <a:endParaRPr lang="en-US" sz="2000" dirty="0">
              <a:latin typeface="Arial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68779" y="750494"/>
            <a:ext cx="6867259" cy="4743656"/>
            <a:chOff x="2115" y="8860"/>
            <a:chExt cx="7332" cy="6413"/>
          </a:xfrm>
        </p:grpSpPr>
        <p:sp>
          <p:nvSpPr>
            <p:cNvPr id="7" name="AutoShape 437"/>
            <p:cNvSpPr>
              <a:spLocks noChangeArrowheads="1"/>
            </p:cNvSpPr>
            <p:nvPr/>
          </p:nvSpPr>
          <p:spPr bwMode="auto">
            <a:xfrm>
              <a:off x="2115" y="8860"/>
              <a:ext cx="2358" cy="973"/>
            </a:xfrm>
            <a:prstGeom prst="bevel">
              <a:avLst>
                <a:gd name="adj" fmla="val 6065"/>
              </a:avLst>
            </a:prstGeom>
            <a:solidFill>
              <a:srgbClr val="E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AU" sz="1100" b="1">
                  <a:solidFill>
                    <a:srgbClr val="C00000"/>
                  </a:solidFill>
                  <a:effectLst/>
                  <a:latin typeface="Arial"/>
                  <a:ea typeface="Calibri"/>
                </a:rPr>
                <a:t>Phase 1</a:t>
              </a:r>
              <a:endParaRPr lang="en-AU" sz="1100" b="1">
                <a:solidFill>
                  <a:srgbClr val="333333"/>
                </a:solidFill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AU" sz="1100" b="1">
                  <a:solidFill>
                    <a:srgbClr val="C00000"/>
                  </a:solidFill>
                  <a:effectLst/>
                  <a:latin typeface="Arial"/>
                  <a:ea typeface="Calibri"/>
                </a:rPr>
                <a:t>Establish interim scenarios</a:t>
              </a:r>
              <a:endParaRPr lang="en-AU" sz="1100" b="1">
                <a:solidFill>
                  <a:srgbClr val="333333"/>
                </a:solidFill>
                <a:effectLst/>
                <a:latin typeface="Times New Roman"/>
                <a:ea typeface="Calibri"/>
              </a:endParaRPr>
            </a:p>
          </p:txBody>
        </p:sp>
        <p:cxnSp>
          <p:nvCxnSpPr>
            <p:cNvPr id="8" name="AutoShape 439"/>
            <p:cNvCxnSpPr>
              <a:cxnSpLocks noChangeShapeType="1"/>
            </p:cNvCxnSpPr>
            <p:nvPr/>
          </p:nvCxnSpPr>
          <p:spPr bwMode="auto">
            <a:xfrm>
              <a:off x="4868" y="8895"/>
              <a:ext cx="1" cy="89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utoShape 441"/>
            <p:cNvSpPr>
              <a:spLocks noChangeArrowheads="1"/>
            </p:cNvSpPr>
            <p:nvPr/>
          </p:nvSpPr>
          <p:spPr bwMode="auto">
            <a:xfrm>
              <a:off x="4977" y="8860"/>
              <a:ext cx="4470" cy="935"/>
            </a:xfrm>
            <a:prstGeom prst="flowChartProcess">
              <a:avLst/>
            </a:prstGeom>
            <a:solidFill>
              <a:srgbClr val="FBFFFF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5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54000" tIns="10800" rIns="18000" bIns="10800" anchor="ctr" anchorCtr="0" upright="1">
              <a:noAutofit/>
            </a:bodyPr>
            <a:lstStyle/>
            <a:p>
              <a:pPr>
                <a:lnSpc>
                  <a:spcPct val="114000"/>
                </a:lnSpc>
                <a:spcBef>
                  <a:spcPts val="300"/>
                </a:spcBef>
                <a:spcAft>
                  <a:spcPts val="0"/>
                </a:spcAft>
              </a:pPr>
              <a:r>
                <a:rPr lang="en-AU" sz="1000" b="1" dirty="0">
                  <a:effectLst/>
                  <a:latin typeface="Arial"/>
                  <a:ea typeface="Calibri"/>
                </a:rPr>
                <a:t>Step A. Determine key value chains</a:t>
              </a:r>
              <a:endParaRPr lang="en-AU" sz="1200" b="1" dirty="0">
                <a:effectLst/>
                <a:latin typeface="Times New Roman"/>
                <a:ea typeface="Calibri"/>
              </a:endParaRPr>
            </a:p>
            <a:p>
              <a:pPr>
                <a:lnSpc>
                  <a:spcPct val="114000"/>
                </a:lnSpc>
                <a:spcBef>
                  <a:spcPts val="300"/>
                </a:spcBef>
                <a:spcAft>
                  <a:spcPts val="0"/>
                </a:spcAft>
              </a:pPr>
              <a:r>
                <a:rPr lang="en-AU" sz="1000" b="1" dirty="0">
                  <a:effectLst/>
                  <a:latin typeface="Arial"/>
                  <a:ea typeface="Calibri"/>
                </a:rPr>
                <a:t>Step B. Determine factors</a:t>
              </a:r>
              <a:endParaRPr lang="en-AU" sz="1200" b="1" dirty="0">
                <a:effectLst/>
                <a:latin typeface="Times New Roman"/>
                <a:ea typeface="Calibri"/>
              </a:endParaRPr>
            </a:p>
            <a:p>
              <a:pPr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AU" sz="1000" b="1" dirty="0">
                  <a:effectLst/>
                  <a:latin typeface="Arial"/>
                  <a:ea typeface="Calibri"/>
                </a:rPr>
                <a:t>Step C. Estimate growth by multiplier</a:t>
              </a:r>
              <a:r>
                <a:rPr lang="en-AU" sz="1100" b="1" dirty="0">
                  <a:effectLst/>
                  <a:latin typeface="Arial"/>
                  <a:ea typeface="Calibri"/>
                </a:rPr>
                <a:t> </a:t>
              </a:r>
              <a:r>
                <a:rPr lang="en-AU" sz="1000" b="1" dirty="0">
                  <a:effectLst/>
                  <a:latin typeface="Arial"/>
                  <a:ea typeface="Calibri"/>
                </a:rPr>
                <a:t>effect</a:t>
              </a:r>
              <a:endParaRPr lang="en-AU" sz="1200" b="1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10" name="AutoShape 442" descr="Wide downward diagonal"/>
            <p:cNvSpPr>
              <a:spLocks noChangeArrowheads="1"/>
            </p:cNvSpPr>
            <p:nvPr/>
          </p:nvSpPr>
          <p:spPr bwMode="auto">
            <a:xfrm>
              <a:off x="2115" y="11249"/>
              <a:ext cx="2358" cy="1280"/>
            </a:xfrm>
            <a:prstGeom prst="bevel">
              <a:avLst>
                <a:gd name="adj" fmla="val 6065"/>
              </a:avLst>
            </a:prstGeom>
            <a:pattFill prst="wdDnDiag">
              <a:fgClr>
                <a:srgbClr val="FFFF99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AU" sz="1100" b="1">
                  <a:solidFill>
                    <a:srgbClr val="C00000"/>
                  </a:solidFill>
                  <a:effectLst/>
                  <a:latin typeface="Arial"/>
                  <a:ea typeface="Calibri"/>
                </a:rPr>
                <a:t>Phase 2</a:t>
              </a:r>
              <a:endParaRPr lang="en-AU" sz="1100" b="1">
                <a:solidFill>
                  <a:srgbClr val="333333"/>
                </a:solidFill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AU" sz="1100" b="1">
                  <a:solidFill>
                    <a:srgbClr val="C00000"/>
                  </a:solidFill>
                  <a:effectLst/>
                  <a:latin typeface="Arial"/>
                  <a:ea typeface="Calibri"/>
                </a:rPr>
                <a:t>Developing interim scenarios</a:t>
              </a:r>
              <a:endParaRPr lang="en-AU" sz="1100" b="1">
                <a:solidFill>
                  <a:srgbClr val="333333"/>
                </a:solidFill>
                <a:effectLst/>
                <a:latin typeface="Times New Roman"/>
                <a:ea typeface="Calibri"/>
              </a:endParaRPr>
            </a:p>
          </p:txBody>
        </p:sp>
        <p:cxnSp>
          <p:nvCxnSpPr>
            <p:cNvPr id="11" name="AutoShape 443"/>
            <p:cNvCxnSpPr>
              <a:cxnSpLocks noChangeShapeType="1"/>
            </p:cNvCxnSpPr>
            <p:nvPr/>
          </p:nvCxnSpPr>
          <p:spPr bwMode="auto">
            <a:xfrm>
              <a:off x="4489" y="11899"/>
              <a:ext cx="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444"/>
            <p:cNvCxnSpPr>
              <a:cxnSpLocks noChangeShapeType="1"/>
            </p:cNvCxnSpPr>
            <p:nvPr/>
          </p:nvCxnSpPr>
          <p:spPr bwMode="auto">
            <a:xfrm flipH="1">
              <a:off x="4860" y="9921"/>
              <a:ext cx="8" cy="39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AutoShape 445"/>
            <p:cNvSpPr>
              <a:spLocks noChangeArrowheads="1"/>
            </p:cNvSpPr>
            <p:nvPr/>
          </p:nvSpPr>
          <p:spPr bwMode="auto">
            <a:xfrm>
              <a:off x="4952" y="9921"/>
              <a:ext cx="4470" cy="1876"/>
            </a:xfrm>
            <a:prstGeom prst="flowChartProcess">
              <a:avLst/>
            </a:prstGeom>
            <a:solidFill>
              <a:srgbClr val="F7FFE7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5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54000" tIns="10800" rIns="18000" bIns="10800" anchor="ctr" anchorCtr="0" upright="1">
              <a:noAutofit/>
            </a:bodyPr>
            <a:lstStyle/>
            <a:p>
              <a:pPr>
                <a:lnSpc>
                  <a:spcPct val="150000"/>
                </a:lnSpc>
                <a:spcBef>
                  <a:spcPts val="30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AU" sz="1000" b="1" i="1" u="sng" dirty="0">
                  <a:effectLst/>
                  <a:latin typeface="Arial"/>
                  <a:ea typeface="Calibri"/>
                </a:rPr>
                <a:t>Stage 1</a:t>
              </a:r>
              <a:r>
                <a:rPr lang="en-AU" sz="1000" b="1" i="1" dirty="0">
                  <a:effectLst/>
                  <a:latin typeface="Arial"/>
                  <a:ea typeface="Calibri"/>
                </a:rPr>
                <a:t>: Evaluation</a:t>
              </a:r>
              <a:r>
                <a:rPr lang="en-AU" sz="1000" b="1" i="1" u="sng" dirty="0">
                  <a:effectLst/>
                  <a:latin typeface="Arial"/>
                  <a:ea typeface="Calibri"/>
                </a:rPr>
                <a:t> </a:t>
              </a:r>
              <a:endParaRPr lang="en-AU" sz="1200" dirty="0">
                <a:effectLst/>
                <a:latin typeface="Times New Roman"/>
                <a:ea typeface="Calibri"/>
              </a:endParaRPr>
            </a:p>
            <a:p>
              <a:pPr>
                <a:lnSpc>
                  <a:spcPct val="114000"/>
                </a:lnSpc>
                <a:spcBef>
                  <a:spcPts val="30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AU" sz="1000" b="1" dirty="0">
                  <a:effectLst/>
                  <a:latin typeface="Arial"/>
                  <a:ea typeface="Calibri"/>
                </a:rPr>
                <a:t>Step A: Recruiting experts</a:t>
              </a:r>
              <a:endParaRPr lang="en-AU" sz="1200" b="1" dirty="0">
                <a:effectLst/>
                <a:latin typeface="Times New Roman"/>
                <a:ea typeface="Calibri"/>
              </a:endParaRPr>
            </a:p>
            <a:p>
              <a:pPr>
                <a:lnSpc>
                  <a:spcPct val="114000"/>
                </a:lnSpc>
                <a:spcBef>
                  <a:spcPts val="30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AU" sz="1000" b="1" dirty="0">
                  <a:effectLst/>
                  <a:latin typeface="Arial"/>
                  <a:ea typeface="Calibri"/>
                </a:rPr>
                <a:t>Step B: Pre–test of questionnaires</a:t>
              </a:r>
              <a:endParaRPr lang="en-AU" sz="1200" b="1" dirty="0">
                <a:effectLst/>
                <a:latin typeface="Times New Roman"/>
                <a:ea typeface="Calibri"/>
              </a:endParaRPr>
            </a:p>
            <a:p>
              <a:pPr>
                <a:lnSpc>
                  <a:spcPct val="114000"/>
                </a:lnSpc>
                <a:spcBef>
                  <a:spcPts val="30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AU" sz="1000" b="1" dirty="0">
                  <a:effectLst/>
                  <a:latin typeface="Arial"/>
                  <a:ea typeface="Calibri"/>
                </a:rPr>
                <a:t>Step C: Construct Delphi of interviews</a:t>
              </a:r>
              <a:endParaRPr lang="en-AU" sz="1200" b="1" dirty="0">
                <a:effectLst/>
                <a:latin typeface="Times New Roman"/>
                <a:ea typeface="Calibri"/>
              </a:endParaRPr>
            </a:p>
            <a:p>
              <a:pPr>
                <a:lnSpc>
                  <a:spcPct val="114000"/>
                </a:lnSpc>
                <a:spcBef>
                  <a:spcPts val="30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AU" sz="1000" b="1" dirty="0">
                  <a:effectLst/>
                  <a:latin typeface="Arial"/>
                  <a:ea typeface="Calibri"/>
                </a:rPr>
                <a:t>Step D: Synthesis  </a:t>
              </a:r>
              <a:endParaRPr lang="en-AU" sz="1200" b="1" dirty="0">
                <a:effectLst/>
                <a:latin typeface="Times New Roman"/>
                <a:ea typeface="Calibri"/>
              </a:endParaRPr>
            </a:p>
            <a:p>
              <a:pPr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457200" algn="l"/>
                </a:tabLst>
              </a:pPr>
              <a:r>
                <a:rPr lang="en-AU" sz="1000" b="1" dirty="0">
                  <a:effectLst/>
                  <a:latin typeface="Arial"/>
                  <a:ea typeface="Calibri"/>
                </a:rPr>
                <a:t>Step E: Consensus </a:t>
              </a:r>
              <a:endParaRPr lang="en-AU" sz="1200" b="1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14" name="AutoShape 446"/>
            <p:cNvSpPr>
              <a:spLocks noChangeArrowheads="1"/>
            </p:cNvSpPr>
            <p:nvPr/>
          </p:nvSpPr>
          <p:spPr bwMode="auto">
            <a:xfrm rot="5400000">
              <a:off x="2667" y="10483"/>
              <a:ext cx="1281" cy="113"/>
            </a:xfrm>
            <a:prstGeom prst="chevron">
              <a:avLst>
                <a:gd name="adj" fmla="val 76730"/>
              </a:avLst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dk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solidFill>
                <a:schemeClr val="dk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l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endParaRPr lang="en-AU">
                <a:latin typeface="Arial" pitchFamily="34" charset="0"/>
              </a:endParaRPr>
            </a:p>
          </p:txBody>
        </p:sp>
        <p:sp>
          <p:nvSpPr>
            <p:cNvPr id="15" name="AutoShape 447"/>
            <p:cNvSpPr>
              <a:spLocks noChangeArrowheads="1"/>
            </p:cNvSpPr>
            <p:nvPr/>
          </p:nvSpPr>
          <p:spPr bwMode="auto">
            <a:xfrm>
              <a:off x="4952" y="12011"/>
              <a:ext cx="4470" cy="1920"/>
            </a:xfrm>
            <a:prstGeom prst="flowChartProcess">
              <a:avLst/>
            </a:prstGeom>
            <a:solidFill>
              <a:srgbClr val="FFFFC9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5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54000" tIns="10800" rIns="18000" bIns="10800" anchor="ctr" anchorCtr="0" upright="1">
              <a:noAutofit/>
            </a:bodyPr>
            <a:lstStyle/>
            <a:p>
              <a:pPr>
                <a:lnSpc>
                  <a:spcPct val="150000"/>
                </a:lnSpc>
                <a:spcBef>
                  <a:spcPts val="300"/>
                </a:spcBef>
                <a:spcAft>
                  <a:spcPts val="0"/>
                </a:spcAft>
              </a:pPr>
              <a:r>
                <a:rPr lang="en-AU" sz="1000" b="1" i="1" u="sng">
                  <a:effectLst/>
                  <a:latin typeface="Arial"/>
                  <a:ea typeface="Calibri"/>
                </a:rPr>
                <a:t>Stage 2</a:t>
              </a:r>
              <a:r>
                <a:rPr lang="en-AU" sz="1000" b="1" i="1">
                  <a:effectLst/>
                  <a:latin typeface="Arial"/>
                  <a:ea typeface="Calibri"/>
                </a:rPr>
                <a:t>: Estimation</a:t>
              </a:r>
              <a:r>
                <a:rPr lang="en-AU" sz="1000" b="1" i="1" u="sng">
                  <a:effectLst/>
                  <a:latin typeface="Arial"/>
                  <a:ea typeface="Calibri"/>
                </a:rPr>
                <a:t> </a:t>
              </a:r>
              <a:endParaRPr lang="en-AU" sz="1200">
                <a:effectLst/>
                <a:latin typeface="Times New Roman"/>
                <a:ea typeface="Calibri"/>
              </a:endParaRPr>
            </a:p>
            <a:p>
              <a:pPr>
                <a:lnSpc>
                  <a:spcPct val="114000"/>
                </a:lnSpc>
                <a:spcBef>
                  <a:spcPts val="300"/>
                </a:spcBef>
                <a:spcAft>
                  <a:spcPts val="0"/>
                </a:spcAft>
              </a:pPr>
              <a:r>
                <a:rPr lang="en-AU" sz="1000" b="1">
                  <a:effectLst/>
                  <a:latin typeface="Arial"/>
                  <a:ea typeface="Calibri"/>
                </a:rPr>
                <a:t>Step A: Recruiting expert</a:t>
              </a:r>
              <a:endParaRPr lang="en-AU" sz="1200" b="1">
                <a:effectLst/>
                <a:latin typeface="Times New Roman"/>
                <a:ea typeface="Calibri"/>
              </a:endParaRPr>
            </a:p>
            <a:p>
              <a:pPr>
                <a:lnSpc>
                  <a:spcPct val="114000"/>
                </a:lnSpc>
                <a:spcBef>
                  <a:spcPts val="300"/>
                </a:spcBef>
                <a:spcAft>
                  <a:spcPts val="0"/>
                </a:spcAft>
              </a:pPr>
              <a:r>
                <a:rPr lang="en-AU" sz="1000" b="1">
                  <a:effectLst/>
                  <a:latin typeface="Arial"/>
                  <a:ea typeface="Calibri"/>
                </a:rPr>
                <a:t>Step B: Construct the model</a:t>
              </a:r>
              <a:endParaRPr lang="en-AU" sz="1200" b="1">
                <a:effectLst/>
                <a:latin typeface="Times New Roman"/>
                <a:ea typeface="Calibri"/>
              </a:endParaRPr>
            </a:p>
            <a:p>
              <a:pPr>
                <a:lnSpc>
                  <a:spcPct val="114000"/>
                </a:lnSpc>
                <a:spcBef>
                  <a:spcPts val="300"/>
                </a:spcBef>
                <a:spcAft>
                  <a:spcPts val="0"/>
                </a:spcAft>
              </a:pPr>
              <a:r>
                <a:rPr lang="en-AU" sz="1000" b="1">
                  <a:effectLst/>
                  <a:latin typeface="Arial"/>
                  <a:ea typeface="Calibri"/>
                </a:rPr>
                <a:t>Step C: Conduct Delphi of Interview</a:t>
              </a:r>
              <a:endParaRPr lang="en-AU" sz="1200" b="1">
                <a:effectLst/>
                <a:latin typeface="Times New Roman"/>
                <a:ea typeface="Calibri"/>
              </a:endParaRPr>
            </a:p>
            <a:p>
              <a:pPr>
                <a:lnSpc>
                  <a:spcPct val="114000"/>
                </a:lnSpc>
                <a:spcBef>
                  <a:spcPts val="300"/>
                </a:spcBef>
                <a:spcAft>
                  <a:spcPts val="0"/>
                </a:spcAft>
              </a:pPr>
              <a:r>
                <a:rPr lang="en-AU" sz="1000" b="1">
                  <a:effectLst/>
                  <a:latin typeface="Arial"/>
                  <a:ea typeface="Calibri"/>
                </a:rPr>
                <a:t>Step D: Synthesis</a:t>
              </a:r>
              <a:endParaRPr lang="en-AU" sz="1200" b="1">
                <a:effectLst/>
                <a:latin typeface="Times New Roman"/>
                <a:ea typeface="Calibri"/>
              </a:endParaRPr>
            </a:p>
            <a:p>
              <a:pPr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AU" sz="1000" b="1">
                  <a:effectLst/>
                  <a:latin typeface="Arial"/>
                  <a:ea typeface="Calibri"/>
                </a:rPr>
                <a:t>Step E: Consensus </a:t>
              </a:r>
              <a:endParaRPr lang="en-AU" sz="1200" b="1">
                <a:effectLst/>
                <a:latin typeface="Times New Roman"/>
                <a:ea typeface="Calibri"/>
              </a:endParaRPr>
            </a:p>
          </p:txBody>
        </p:sp>
        <p:cxnSp>
          <p:nvCxnSpPr>
            <p:cNvPr id="16" name="AutoShape 448"/>
            <p:cNvCxnSpPr>
              <a:cxnSpLocks noChangeShapeType="1"/>
            </p:cNvCxnSpPr>
            <p:nvPr/>
          </p:nvCxnSpPr>
          <p:spPr bwMode="auto">
            <a:xfrm>
              <a:off x="7187" y="11810"/>
              <a:ext cx="0" cy="2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AutoShape 451"/>
            <p:cNvSpPr>
              <a:spLocks noChangeArrowheads="1"/>
            </p:cNvSpPr>
            <p:nvPr/>
          </p:nvSpPr>
          <p:spPr bwMode="auto">
            <a:xfrm rot="5400000">
              <a:off x="2586" y="13229"/>
              <a:ext cx="1417" cy="113"/>
            </a:xfrm>
            <a:prstGeom prst="chevron">
              <a:avLst>
                <a:gd name="adj" fmla="val 84876"/>
              </a:avLst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dk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solidFill>
                <a:schemeClr val="dk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l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endParaRPr lang="en-AU">
                <a:latin typeface="Arial" pitchFamily="34" charset="0"/>
              </a:endParaRPr>
            </a:p>
          </p:txBody>
        </p:sp>
        <p:sp>
          <p:nvSpPr>
            <p:cNvPr id="18" name="AutoShape 452"/>
            <p:cNvSpPr>
              <a:spLocks noChangeArrowheads="1"/>
            </p:cNvSpPr>
            <p:nvPr/>
          </p:nvSpPr>
          <p:spPr bwMode="auto">
            <a:xfrm>
              <a:off x="2128" y="14098"/>
              <a:ext cx="2358" cy="1058"/>
            </a:xfrm>
            <a:prstGeom prst="bevel">
              <a:avLst>
                <a:gd name="adj" fmla="val 6065"/>
              </a:avLst>
            </a:prstGeom>
            <a:solidFill>
              <a:srgbClr val="FEF4E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AU" sz="1100" b="1">
                  <a:solidFill>
                    <a:srgbClr val="C00000"/>
                  </a:solidFill>
                  <a:effectLst/>
                  <a:latin typeface="Arial"/>
                  <a:ea typeface="Calibri"/>
                </a:rPr>
                <a:t>Phase 3</a:t>
              </a:r>
              <a:endParaRPr lang="en-AU" sz="1100" b="1">
                <a:solidFill>
                  <a:srgbClr val="333333"/>
                </a:solidFill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AU" sz="1100" b="1">
                  <a:solidFill>
                    <a:srgbClr val="C00000"/>
                  </a:solidFill>
                  <a:effectLst/>
                  <a:latin typeface="Arial"/>
                  <a:ea typeface="Calibri"/>
                </a:rPr>
                <a:t>Assessment</a:t>
              </a:r>
              <a:endParaRPr lang="en-AU" sz="1100" b="1">
                <a:solidFill>
                  <a:srgbClr val="333333"/>
                </a:solidFill>
                <a:effectLst/>
                <a:latin typeface="Times New Roman"/>
                <a:ea typeface="Calibri"/>
              </a:endParaRPr>
            </a:p>
          </p:txBody>
        </p:sp>
        <p:cxnSp>
          <p:nvCxnSpPr>
            <p:cNvPr id="19" name="AutoShape 453"/>
            <p:cNvCxnSpPr>
              <a:cxnSpLocks noChangeShapeType="1"/>
            </p:cNvCxnSpPr>
            <p:nvPr/>
          </p:nvCxnSpPr>
          <p:spPr bwMode="auto">
            <a:xfrm>
              <a:off x="4476" y="14645"/>
              <a:ext cx="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454"/>
            <p:cNvCxnSpPr>
              <a:cxnSpLocks noChangeShapeType="1"/>
            </p:cNvCxnSpPr>
            <p:nvPr/>
          </p:nvCxnSpPr>
          <p:spPr bwMode="auto">
            <a:xfrm flipH="1">
              <a:off x="4868" y="14098"/>
              <a:ext cx="0" cy="11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AutoShape 455"/>
            <p:cNvSpPr>
              <a:spLocks noChangeArrowheads="1"/>
            </p:cNvSpPr>
            <p:nvPr/>
          </p:nvSpPr>
          <p:spPr bwMode="auto">
            <a:xfrm>
              <a:off x="4965" y="14060"/>
              <a:ext cx="4470" cy="334"/>
            </a:xfrm>
            <a:prstGeom prst="flowChartAlternateProcess">
              <a:avLst/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6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54000" tIns="10800" rIns="18000" bIns="1080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AU" sz="1000">
                  <a:effectLst/>
                  <a:latin typeface="Arial"/>
                  <a:ea typeface="Calibri"/>
                </a:rPr>
                <a:t>Value added effect of an FTA</a:t>
              </a:r>
              <a:endParaRPr lang="en-AU" sz="12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22" name="AutoShape 456"/>
            <p:cNvSpPr>
              <a:spLocks noChangeArrowheads="1"/>
            </p:cNvSpPr>
            <p:nvPr/>
          </p:nvSpPr>
          <p:spPr bwMode="auto">
            <a:xfrm>
              <a:off x="4952" y="14493"/>
              <a:ext cx="4470" cy="334"/>
            </a:xfrm>
            <a:prstGeom prst="flowChartAlternateProcess">
              <a:avLst/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6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54000" tIns="10800" rIns="18000" bIns="1080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AU" sz="1000">
                  <a:effectLst/>
                  <a:latin typeface="Arial"/>
                  <a:ea typeface="Calibri"/>
                </a:rPr>
                <a:t>Employment effects of an FTA</a:t>
              </a:r>
              <a:endParaRPr lang="en-AU" sz="12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23" name="AutoShape 457"/>
            <p:cNvSpPr>
              <a:spLocks noChangeArrowheads="1"/>
            </p:cNvSpPr>
            <p:nvPr/>
          </p:nvSpPr>
          <p:spPr bwMode="auto">
            <a:xfrm>
              <a:off x="4952" y="14939"/>
              <a:ext cx="4470" cy="334"/>
            </a:xfrm>
            <a:prstGeom prst="flowChartAlternateProcess">
              <a:avLst/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6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54000" tIns="10800" rIns="18000" bIns="1080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AU" sz="1000">
                  <a:effectLst/>
                  <a:latin typeface="Arial"/>
                  <a:ea typeface="Calibri"/>
                </a:rPr>
                <a:t>Income effects of an FTA</a:t>
              </a:r>
              <a:endParaRPr lang="en-AU" sz="1200">
                <a:effectLst/>
                <a:latin typeface="Times New Roman"/>
                <a:ea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3132" y="207884"/>
            <a:ext cx="8621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solidFill>
                  <a:srgbClr val="005A9E"/>
                </a:solidFill>
                <a:latin typeface="Arial" pitchFamily="34" charset="0"/>
              </a:rPr>
              <a:t>Assessment of </a:t>
            </a:r>
            <a:r>
              <a:rPr lang="en-AU" sz="2000" b="1" smtClean="0">
                <a:solidFill>
                  <a:srgbClr val="005A9E"/>
                </a:solidFill>
                <a:latin typeface="Arial" pitchFamily="34" charset="0"/>
              </a:rPr>
              <a:t>future FTAs - </a:t>
            </a:r>
            <a:r>
              <a:rPr lang="en-AU" sz="2000" b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Đánh giá các Hiệp định tương lai</a:t>
            </a:r>
            <a:endParaRPr lang="en-AU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831273" y="1175658"/>
          <a:ext cx="7623957" cy="427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72698" y="391887"/>
            <a:ext cx="8769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5A9E"/>
                </a:solidFill>
                <a:latin typeface="Arial" pitchFamily="34" charset="0"/>
              </a:rPr>
              <a:t>Clothing exports </a:t>
            </a:r>
            <a:r>
              <a:rPr lang="en-AU" sz="2000" b="1" dirty="0" smtClean="0">
                <a:solidFill>
                  <a:srgbClr val="005A9E"/>
                </a:solidFill>
                <a:latin typeface="Arial" pitchFamily="34" charset="0"/>
              </a:rPr>
              <a:t>to the </a:t>
            </a:r>
            <a:r>
              <a:rPr lang="en-AU" sz="2000" b="1" smtClean="0">
                <a:solidFill>
                  <a:srgbClr val="005A9E"/>
                </a:solidFill>
                <a:latin typeface="Arial" pitchFamily="34" charset="0"/>
              </a:rPr>
              <a:t>TPP members - </a:t>
            </a:r>
            <a:r>
              <a:rPr lang="en-AU" sz="2000" b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XK may mặc </a:t>
            </a:r>
            <a:r>
              <a:rPr lang="en-AU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trong</a:t>
            </a:r>
            <a:r>
              <a:rPr lang="en-AU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AU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khối</a:t>
            </a:r>
            <a:r>
              <a:rPr lang="en-AU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TPP 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771896" y="1199408"/>
          <a:ext cx="7813963" cy="419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47493" y="370444"/>
            <a:ext cx="8854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Footwear exports</a:t>
            </a:r>
            <a:r>
              <a:rPr lang="en-AU" sz="2000" b="1" dirty="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to the </a:t>
            </a:r>
            <a:r>
              <a:rPr lang="en-AU" sz="20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TPP members - </a:t>
            </a:r>
            <a:r>
              <a:rPr lang="en-AU" sz="2000" b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XK giày </a:t>
            </a:r>
            <a:r>
              <a:rPr lang="en-AU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en-AU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AU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AU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TPP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749300" y="1281112"/>
          <a:ext cx="7810500" cy="407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13755" y="463138"/>
            <a:ext cx="8740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Furniture exports </a:t>
            </a:r>
            <a:r>
              <a:rPr lang="en-AU" sz="2000" b="1" dirty="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to the </a:t>
            </a:r>
            <a:r>
              <a:rPr lang="en-AU" sz="20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TPP members - </a:t>
            </a:r>
            <a:r>
              <a:rPr lang="en-AU" sz="2000" b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XK SP gỗ </a:t>
            </a:r>
            <a:r>
              <a:rPr lang="en-AU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AU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AU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TPP 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961901" y="1151907"/>
          <a:ext cx="7196446" cy="426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612288" y="402564"/>
            <a:ext cx="59997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Value add </a:t>
            </a:r>
            <a:r>
              <a:rPr lang="en-US" sz="22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effect - </a:t>
            </a:r>
            <a:r>
              <a:rPr lang="en-US" sz="22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2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ác</a:t>
            </a:r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tăng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889000" y="1257300"/>
          <a:ext cx="73660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280062" y="482600"/>
            <a:ext cx="526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Income effect -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Tác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nhập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876300" y="1231900"/>
          <a:ext cx="74930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515820" y="520700"/>
            <a:ext cx="4472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Capital effect - </a:t>
            </a:r>
            <a:r>
              <a:rPr lang="en-US" sz="2400" b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Tác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vốn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762000" y="1461452"/>
          <a:ext cx="7683500" cy="393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933594" y="389080"/>
            <a:ext cx="5961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Employment effect - </a:t>
            </a:r>
            <a:r>
              <a:rPr lang="en-US" sz="2400" b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Tác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640"/>
            <a:ext cx="8229600" cy="47976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005A9E"/>
                </a:solidFill>
              </a:rPr>
              <a:t>To </a:t>
            </a:r>
            <a:r>
              <a:rPr lang="en-US" sz="3100" b="1">
                <a:solidFill>
                  <a:srgbClr val="005A9E"/>
                </a:solidFill>
              </a:rPr>
              <a:t>sum </a:t>
            </a:r>
            <a:r>
              <a:rPr lang="en-US" sz="3100" b="1" smtClean="0">
                <a:solidFill>
                  <a:srgbClr val="005A9E"/>
                </a:solidFill>
              </a:rPr>
              <a:t>up - </a:t>
            </a:r>
            <a:r>
              <a:rPr lang="en-US" sz="3100" b="1" dirty="0" err="1" smtClean="0">
                <a:solidFill>
                  <a:schemeClr val="bg2">
                    <a:lumMod val="10000"/>
                  </a:schemeClr>
                </a:solidFill>
              </a:rPr>
              <a:t>Tóm</a:t>
            </a:r>
            <a:r>
              <a:rPr lang="en-US" sz="31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b="1" err="1" smtClean="0">
                <a:solidFill>
                  <a:schemeClr val="bg2">
                    <a:lumMod val="10000"/>
                  </a:schemeClr>
                </a:solidFill>
              </a:rPr>
              <a:t>lại</a:t>
            </a:r>
            <a:r>
              <a:rPr lang="en-US" sz="3100" b="1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600" b="1" smtClean="0">
                <a:solidFill>
                  <a:srgbClr val="005A9E"/>
                </a:solidFill>
              </a:rPr>
              <a:t>It </a:t>
            </a:r>
            <a:r>
              <a:rPr lang="en-US" sz="2600" b="1" dirty="0">
                <a:solidFill>
                  <a:srgbClr val="005A9E"/>
                </a:solidFill>
              </a:rPr>
              <a:t>is important to establishing three economic development programs: </a:t>
            </a:r>
            <a:r>
              <a:rPr lang="en-US" sz="2600" b="1" i="1" dirty="0">
                <a:solidFill>
                  <a:srgbClr val="005A9E"/>
                </a:solidFill>
              </a:rPr>
              <a:t>clothing, footwear and furniture value chains </a:t>
            </a:r>
            <a:r>
              <a:rPr lang="en-US" sz="2600" b="1" i="1">
                <a:solidFill>
                  <a:srgbClr val="005A9E"/>
                </a:solidFill>
              </a:rPr>
              <a:t>under </a:t>
            </a:r>
            <a:r>
              <a:rPr lang="en-US" sz="2600" b="1" i="1" smtClean="0">
                <a:solidFill>
                  <a:srgbClr val="005A9E"/>
                </a:solidFill>
              </a:rPr>
              <a:t>TPP</a:t>
            </a:r>
            <a:endParaRPr lang="en-US" sz="2600" b="1" i="1" dirty="0" smtClean="0">
              <a:solidFill>
                <a:srgbClr val="005A9E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600" b="1" smtClean="0"/>
              <a:t>	Thật </a:t>
            </a:r>
            <a:r>
              <a:rPr lang="en-US" sz="2600" b="1" dirty="0" err="1" smtClean="0"/>
              <a:t>là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quan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trọng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để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thiết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lập</a:t>
            </a:r>
            <a:r>
              <a:rPr lang="en-US" sz="2600" b="1" dirty="0" smtClean="0"/>
              <a:t> 3 </a:t>
            </a:r>
            <a:r>
              <a:rPr lang="en-US" sz="2600" b="1" dirty="0" err="1" smtClean="0"/>
              <a:t>chương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trình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phát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triển</a:t>
            </a:r>
            <a:r>
              <a:rPr lang="en-US" sz="2600" b="1" dirty="0" smtClean="0"/>
              <a:t> </a:t>
            </a:r>
            <a:r>
              <a:rPr lang="en-US" sz="2600" b="1" err="1" smtClean="0"/>
              <a:t>kinh</a:t>
            </a:r>
            <a:r>
              <a:rPr lang="en-US" sz="2600" b="1" smtClean="0"/>
              <a:t> tế: </a:t>
            </a:r>
            <a:br>
              <a:rPr lang="en-US" sz="2600" b="1" smtClean="0"/>
            </a:br>
            <a:r>
              <a:rPr lang="en-US" sz="2600" b="1" i="1" smtClean="0"/>
              <a:t>may mặc, giày </a:t>
            </a:r>
            <a:r>
              <a:rPr lang="en-US" sz="2600" b="1" i="1" dirty="0" smtClean="0"/>
              <a:t>da </a:t>
            </a:r>
            <a:r>
              <a:rPr lang="en-US" sz="2600" b="1" i="1" dirty="0" err="1" smtClean="0"/>
              <a:t>và</a:t>
            </a:r>
            <a:r>
              <a:rPr lang="en-US" sz="2600" b="1" i="1" dirty="0" smtClean="0"/>
              <a:t> </a:t>
            </a:r>
            <a:r>
              <a:rPr lang="en-US" sz="2600" b="1" i="1" err="1" smtClean="0"/>
              <a:t>đồ</a:t>
            </a:r>
            <a:r>
              <a:rPr lang="en-US" sz="2600" b="1" i="1" smtClean="0"/>
              <a:t> gỗ </a:t>
            </a:r>
            <a:r>
              <a:rPr lang="en-US" sz="2600" b="1" i="1" dirty="0" err="1" smtClean="0"/>
              <a:t>theo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hiệp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định</a:t>
            </a:r>
            <a:r>
              <a:rPr lang="en-US" sz="2600" b="1" i="1" dirty="0" smtClean="0"/>
              <a:t> TPP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600" b="1" dirty="0" smtClean="0">
                <a:solidFill>
                  <a:srgbClr val="005A9E"/>
                </a:solidFill>
              </a:rPr>
              <a:t>The </a:t>
            </a:r>
            <a:r>
              <a:rPr lang="en-US" sz="2600" b="1" dirty="0">
                <a:solidFill>
                  <a:srgbClr val="005A9E"/>
                </a:solidFill>
              </a:rPr>
              <a:t>scenarios were the result of integrating the Extended I-O Model and Delphi Method of in-depth interview. </a:t>
            </a:r>
            <a:endParaRPr lang="en-US" sz="2600" b="1" dirty="0" smtClean="0">
              <a:solidFill>
                <a:srgbClr val="005A9E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600" b="1" smtClean="0"/>
              <a:t>	Kích </a:t>
            </a:r>
            <a:r>
              <a:rPr lang="en-US" sz="2600" b="1" dirty="0" err="1" smtClean="0"/>
              <a:t>bản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là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kết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quả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của</a:t>
            </a:r>
            <a:r>
              <a:rPr lang="en-US" sz="2600" b="1" dirty="0" smtClean="0"/>
              <a:t> </a:t>
            </a:r>
            <a:r>
              <a:rPr lang="en-US" sz="2600" b="1" err="1" smtClean="0"/>
              <a:t>sự</a:t>
            </a:r>
            <a:r>
              <a:rPr lang="en-US" sz="2600" b="1" smtClean="0"/>
              <a:t> tịch hợp </a:t>
            </a:r>
            <a:r>
              <a:rPr lang="en-US" sz="2600" b="1" dirty="0" err="1" smtClean="0"/>
              <a:t>môt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hình</a:t>
            </a:r>
            <a:r>
              <a:rPr lang="en-US" sz="2600" b="1" dirty="0" smtClean="0"/>
              <a:t> I-O </a:t>
            </a:r>
            <a:r>
              <a:rPr lang="en-US" sz="2600" b="1" dirty="0" err="1" smtClean="0"/>
              <a:t>mở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rộng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và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phương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pháp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chuyên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gia</a:t>
            </a:r>
            <a:r>
              <a:rPr lang="en-US" sz="2600" b="1" dirty="0" smtClean="0"/>
              <a:t> Delphi </a:t>
            </a:r>
            <a:r>
              <a:rPr lang="en-US" sz="2600" b="1" dirty="0" err="1" smtClean="0"/>
              <a:t>phỏng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vấn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sâu</a:t>
            </a:r>
            <a:r>
              <a:rPr lang="en-US" sz="2600" b="1" dirty="0" smtClean="0"/>
              <a:t>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600" b="1" dirty="0" smtClean="0">
                <a:solidFill>
                  <a:srgbClr val="005A9E"/>
                </a:solidFill>
              </a:rPr>
              <a:t>The </a:t>
            </a:r>
            <a:r>
              <a:rPr lang="en-US" sz="2600" b="1" dirty="0">
                <a:solidFill>
                  <a:srgbClr val="005A9E"/>
                </a:solidFill>
              </a:rPr>
              <a:t>most likely scenario could be implemented in </a:t>
            </a:r>
            <a:r>
              <a:rPr lang="en-US" sz="2600" b="1">
                <a:solidFill>
                  <a:srgbClr val="005A9E"/>
                </a:solidFill>
              </a:rPr>
              <a:t>Vietnamese </a:t>
            </a:r>
            <a:r>
              <a:rPr lang="en-US" sz="2600" b="1" smtClean="0">
                <a:solidFill>
                  <a:srgbClr val="005A9E"/>
                </a:solidFill>
              </a:rPr>
              <a:t>economy</a:t>
            </a:r>
            <a:endParaRPr lang="en-US" sz="2600" b="1" dirty="0" smtClean="0">
              <a:solidFill>
                <a:srgbClr val="005A9E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600" b="1" smtClean="0"/>
              <a:t>	Kịch </a:t>
            </a:r>
            <a:r>
              <a:rPr lang="en-US" sz="2600" b="1" dirty="0" err="1" smtClean="0"/>
              <a:t>bản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khả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nhất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là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kích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bản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được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thực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thi</a:t>
            </a:r>
            <a:r>
              <a:rPr lang="en-US" sz="2600" b="1" dirty="0" smtClean="0"/>
              <a:t> ở </a:t>
            </a:r>
            <a:r>
              <a:rPr lang="en-US" sz="2600" b="1" dirty="0" err="1" smtClean="0"/>
              <a:t>Viêt</a:t>
            </a:r>
            <a:r>
              <a:rPr lang="en-US" sz="2600" b="1" dirty="0" smtClean="0"/>
              <a:t> Nam </a:t>
            </a:r>
            <a:endParaRPr lang="en-US" sz="2600" b="1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96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0" y="172998"/>
            <a:ext cx="8848318" cy="5371275"/>
          </a:xfrm>
          <a:solidFill>
            <a:schemeClr val="tx2"/>
          </a:solidFill>
        </p:spPr>
        <p:txBody>
          <a:bodyPr lIns="0" rIns="0" bIns="640080" anchor="ctr" anchorCtr="1"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AU" altLang="en-US" sz="4000" b="1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Part 2. </a:t>
            </a:r>
            <a:r>
              <a:rPr lang="en-US" sz="4400" b="1" smtClean="0">
                <a:solidFill>
                  <a:srgbClr val="FFFF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Reform 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proposals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b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Phần 2.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Đề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xuất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cải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tổ</a:t>
            </a:r>
            <a:endParaRPr lang="en-AU" sz="4400" b="1" dirty="0">
              <a:solidFill>
                <a:schemeClr val="bg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0566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576" y="286052"/>
            <a:ext cx="7530834" cy="898604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dirty="0">
                <a:solidFill>
                  <a:srgbClr val="FFFF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Contents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0629" y="1184656"/>
            <a:ext cx="5808182" cy="4031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4488" indent="-344488" algn="l">
              <a:spcBef>
                <a:spcPts val="1800"/>
              </a:spcBef>
              <a:buAutoNum type="arabicPeriod"/>
            </a:pP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Part 1. The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results of </a:t>
            </a: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our 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research</a:t>
            </a:r>
          </a:p>
          <a:p>
            <a:pPr marL="344488" indent="-344488" algn="l">
              <a:spcBef>
                <a:spcPts val="1800"/>
              </a:spcBef>
            </a:pP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Phần 1. Kết quả nghiên cứu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</a:p>
          <a:p>
            <a:pPr marL="344488" indent="-344488" algn="l">
              <a:spcBef>
                <a:spcPts val="3000"/>
              </a:spcBef>
            </a:pP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2. Reform proposals</a:t>
            </a:r>
          </a:p>
          <a:p>
            <a:pPr marL="344488" indent="-344488" algn="l">
              <a:spcBef>
                <a:spcPts val="1800"/>
              </a:spcBef>
            </a:pP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Phần 2. Đề xuất cải tổ</a:t>
            </a:r>
          </a:p>
        </p:txBody>
      </p:sp>
    </p:spTree>
    <p:extLst>
      <p:ext uri="{BB962C8B-B14F-4D97-AF65-F5344CB8AC3E}">
        <p14:creationId xmlns:p14="http://schemas.microsoft.com/office/powerpoint/2010/main" val="211166260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57200" y="355866"/>
            <a:ext cx="8229600" cy="9525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b="1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strategies -</a:t>
            </a:r>
            <a:r>
              <a:rPr lang="en-US" sz="24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Sơ đồ 5"/>
          <p:cNvGraphicFramePr/>
          <p:nvPr>
            <p:extLst>
              <p:ext uri="{D42A27DB-BD31-4B8C-83A1-F6EECF244321}">
                <p14:modId xmlns:p14="http://schemas.microsoft.com/office/powerpoint/2010/main" val="3612512043"/>
              </p:ext>
            </p:extLst>
          </p:nvPr>
        </p:nvGraphicFramePr>
        <p:xfrm>
          <a:off x="2259280" y="1876301"/>
          <a:ext cx="4508500" cy="272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5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15A049-88F0-48D2-8F28-8F8A41245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graphicEl>
                                              <a:dgm id="{7B15A049-88F0-48D2-8F28-8F8A41245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graphicEl>
                                              <a:dgm id="{7B15A049-88F0-48D2-8F28-8F8A41245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>
                                            <p:graphicEl>
                                              <a:dgm id="{7B15A049-88F0-48D2-8F28-8F8A41245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7A26CC-5D0C-412F-B850-E98A996B8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>
                                            <p:graphicEl>
                                              <a:dgm id="{D67A26CC-5D0C-412F-B850-E98A996B8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>
                                            <p:graphicEl>
                                              <a:dgm id="{D67A26CC-5D0C-412F-B850-E98A996B8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>
                                            <p:graphicEl>
                                              <a:dgm id="{D67A26CC-5D0C-412F-B850-E98A996B8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16DBE0-4C44-4D06-B4C1-57A5B9387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graphicEl>
                                              <a:dgm id="{9716DBE0-4C44-4D06-B4C1-57A5B9387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>
                                            <p:graphicEl>
                                              <a:dgm id="{9716DBE0-4C44-4D06-B4C1-57A5B9387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>
                                            <p:graphicEl>
                                              <a:dgm id="{9716DBE0-4C44-4D06-B4C1-57A5B9387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46968" y="242568"/>
            <a:ext cx="8850064" cy="728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AU" sz="2400" b="1" dirty="0" smtClean="0">
                <a:solidFill>
                  <a:srgbClr val="005A9E"/>
                </a:solidFill>
                <a:latin typeface="Arial" pitchFamily="34" charset="0"/>
              </a:rPr>
              <a:t>Regional Value </a:t>
            </a:r>
            <a:r>
              <a:rPr lang="en-AU" sz="2400" b="1" smtClean="0">
                <a:solidFill>
                  <a:srgbClr val="005A9E"/>
                </a:solidFill>
                <a:latin typeface="Arial" pitchFamily="34" charset="0"/>
              </a:rPr>
              <a:t>Chain Strategies -</a:t>
            </a:r>
            <a:r>
              <a:rPr lang="en-AU" sz="2400" b="1" smtClean="0">
                <a:latin typeface="Arial" pitchFamily="34" charset="0"/>
              </a:rPr>
              <a:t> </a:t>
            </a:r>
            <a:r>
              <a:rPr lang="en-AU" sz="2400" b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Chiến lược chuỗi giá trị</a:t>
            </a:r>
            <a:r>
              <a:rPr lang="en-AU" sz="2400" b="1" smtClean="0">
                <a:latin typeface="Arial" pitchFamily="34" charset="0"/>
              </a:rPr>
              <a:t> </a:t>
            </a:r>
            <a:endParaRPr lang="en-AU" sz="2400" b="1" dirty="0">
              <a:latin typeface="Arial" pitchFamily="34" charset="0"/>
            </a:endParaRPr>
          </a:p>
        </p:txBody>
      </p:sp>
      <p:grpSp>
        <p:nvGrpSpPr>
          <p:cNvPr id="5" name="Group 72"/>
          <p:cNvGrpSpPr/>
          <p:nvPr/>
        </p:nvGrpSpPr>
        <p:grpSpPr>
          <a:xfrm>
            <a:off x="146968" y="1452226"/>
            <a:ext cx="8850064" cy="3420583"/>
            <a:chOff x="104663" y="1406501"/>
            <a:chExt cx="8850064" cy="3488231"/>
          </a:xfrm>
        </p:grpSpPr>
        <p:graphicFrame>
          <p:nvGraphicFramePr>
            <p:cNvPr id="7" name="Diagram 19"/>
            <p:cNvGraphicFramePr/>
            <p:nvPr/>
          </p:nvGraphicFramePr>
          <p:xfrm>
            <a:off x="374112" y="2162550"/>
            <a:ext cx="8312687" cy="16997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8" name="Group 67"/>
            <p:cNvGrpSpPr/>
            <p:nvPr/>
          </p:nvGrpSpPr>
          <p:grpSpPr>
            <a:xfrm>
              <a:off x="1875316" y="1418858"/>
              <a:ext cx="1828800" cy="3472674"/>
              <a:chOff x="2097742" y="1443572"/>
              <a:chExt cx="1828800" cy="3472674"/>
            </a:xfrm>
          </p:grpSpPr>
          <p:cxnSp>
            <p:nvCxnSpPr>
              <p:cNvPr id="57" name="Straight Connector 23"/>
              <p:cNvCxnSpPr/>
              <p:nvPr/>
            </p:nvCxnSpPr>
            <p:spPr>
              <a:xfrm flipV="1">
                <a:off x="3001383" y="2119256"/>
                <a:ext cx="0" cy="365759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33"/>
              <p:cNvCxnSpPr/>
              <p:nvPr/>
            </p:nvCxnSpPr>
            <p:spPr>
              <a:xfrm flipV="1">
                <a:off x="3012141" y="3657600"/>
                <a:ext cx="0" cy="365759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9" name="Diagram 48"/>
              <p:cNvGraphicFramePr/>
              <p:nvPr/>
            </p:nvGraphicFramePr>
            <p:xfrm>
              <a:off x="2097742" y="4085068"/>
              <a:ext cx="1828800" cy="8311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grpSp>
            <p:nvGrpSpPr>
              <p:cNvPr id="60" name="Group 70"/>
              <p:cNvGrpSpPr/>
              <p:nvPr/>
            </p:nvGrpSpPr>
            <p:grpSpPr>
              <a:xfrm>
                <a:off x="2432174" y="1443572"/>
                <a:ext cx="1138417" cy="664629"/>
                <a:chOff x="761502" y="1426638"/>
                <a:chExt cx="1138417" cy="664629"/>
              </a:xfrm>
            </p:grpSpPr>
            <p:graphicFrame>
              <p:nvGraphicFramePr>
                <p:cNvPr id="61" name="Diagram 59"/>
                <p:cNvGraphicFramePr/>
                <p:nvPr/>
              </p:nvGraphicFramePr>
              <p:xfrm>
                <a:off x="1037167" y="1862667"/>
                <a:ext cx="548640" cy="2286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3" r:lo="rId14" r:qs="rId15" r:cs="rId16"/>
                </a:graphicData>
              </a:graphic>
            </p:graphicFrame>
            <p:cxnSp>
              <p:nvCxnSpPr>
                <p:cNvPr id="62" name="Straight Connector 63"/>
                <p:cNvCxnSpPr/>
                <p:nvPr/>
              </p:nvCxnSpPr>
              <p:spPr>
                <a:xfrm flipV="1">
                  <a:off x="1312333" y="1718735"/>
                  <a:ext cx="0" cy="13716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4"/>
                <p:cNvCxnSpPr/>
                <p:nvPr/>
              </p:nvCxnSpPr>
              <p:spPr>
                <a:xfrm>
                  <a:off x="1015998" y="1715348"/>
                  <a:ext cx="609601" cy="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6"/>
                <p:cNvCxnSpPr/>
                <p:nvPr/>
              </p:nvCxnSpPr>
              <p:spPr>
                <a:xfrm flipV="1">
                  <a:off x="1024425" y="1634063"/>
                  <a:ext cx="0" cy="9144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9"/>
                <p:cNvCxnSpPr/>
                <p:nvPr/>
              </p:nvCxnSpPr>
              <p:spPr>
                <a:xfrm flipV="1">
                  <a:off x="1625592" y="1627290"/>
                  <a:ext cx="0" cy="9144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66" name="Diagram 60"/>
                <p:cNvGraphicFramePr/>
                <p:nvPr/>
              </p:nvGraphicFramePr>
              <p:xfrm>
                <a:off x="761502" y="1435105"/>
                <a:ext cx="548640" cy="2286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8" r:lo="rId19" r:qs="rId20" r:cs="rId21"/>
                </a:graphicData>
              </a:graphic>
            </p:graphicFrame>
            <p:graphicFrame>
              <p:nvGraphicFramePr>
                <p:cNvPr id="67" name="Diagram 61"/>
                <p:cNvGraphicFramePr/>
                <p:nvPr/>
              </p:nvGraphicFramePr>
              <p:xfrm>
                <a:off x="1351279" y="1426638"/>
                <a:ext cx="548640" cy="2286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3" r:lo="rId24" r:qs="rId25" r:cs="rId26"/>
                </a:graphicData>
              </a:graphic>
            </p:graphicFrame>
          </p:grpSp>
        </p:grpSp>
        <p:grpSp>
          <p:nvGrpSpPr>
            <p:cNvPr id="9" name="Group 65"/>
            <p:cNvGrpSpPr/>
            <p:nvPr/>
          </p:nvGrpSpPr>
          <p:grpSpPr>
            <a:xfrm>
              <a:off x="104663" y="1454627"/>
              <a:ext cx="1828800" cy="3440104"/>
              <a:chOff x="376517" y="1454627"/>
              <a:chExt cx="1828800" cy="3440104"/>
            </a:xfrm>
          </p:grpSpPr>
          <p:cxnSp>
            <p:nvCxnSpPr>
              <p:cNvPr id="46" name="Straight Connector 21"/>
              <p:cNvCxnSpPr/>
              <p:nvPr/>
            </p:nvCxnSpPr>
            <p:spPr>
              <a:xfrm flipV="1">
                <a:off x="1301675" y="2119256"/>
                <a:ext cx="0" cy="365759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31"/>
              <p:cNvCxnSpPr/>
              <p:nvPr/>
            </p:nvCxnSpPr>
            <p:spPr>
              <a:xfrm flipV="1">
                <a:off x="1301675" y="3646842"/>
                <a:ext cx="0" cy="365759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8" name="Diagram 49"/>
              <p:cNvGraphicFramePr/>
              <p:nvPr/>
            </p:nvGraphicFramePr>
            <p:xfrm>
              <a:off x="376517" y="4063553"/>
              <a:ext cx="1828800" cy="8311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8" r:lo="rId29" r:qs="rId30" r:cs="rId31"/>
              </a:graphicData>
            </a:graphic>
          </p:graphicFrame>
          <p:grpSp>
            <p:nvGrpSpPr>
              <p:cNvPr id="49" name="Group 79"/>
              <p:cNvGrpSpPr/>
              <p:nvPr/>
            </p:nvGrpSpPr>
            <p:grpSpPr>
              <a:xfrm>
                <a:off x="732466" y="1454627"/>
                <a:ext cx="1138417" cy="664629"/>
                <a:chOff x="761502" y="1426638"/>
                <a:chExt cx="1138417" cy="664629"/>
              </a:xfrm>
            </p:grpSpPr>
            <p:graphicFrame>
              <p:nvGraphicFramePr>
                <p:cNvPr id="50" name="Diagram 80"/>
                <p:cNvGraphicFramePr/>
                <p:nvPr/>
              </p:nvGraphicFramePr>
              <p:xfrm>
                <a:off x="1037167" y="1862667"/>
                <a:ext cx="548640" cy="2286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3" r:lo="rId34" r:qs="rId35" r:cs="rId36"/>
                </a:graphicData>
              </a:graphic>
            </p:graphicFrame>
            <p:cxnSp>
              <p:nvCxnSpPr>
                <p:cNvPr id="51" name="Straight Connector 81"/>
                <p:cNvCxnSpPr/>
                <p:nvPr/>
              </p:nvCxnSpPr>
              <p:spPr>
                <a:xfrm flipV="1">
                  <a:off x="1312333" y="1718735"/>
                  <a:ext cx="0" cy="13716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82"/>
                <p:cNvCxnSpPr/>
                <p:nvPr/>
              </p:nvCxnSpPr>
              <p:spPr>
                <a:xfrm>
                  <a:off x="1015998" y="1715348"/>
                  <a:ext cx="609601" cy="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83"/>
                <p:cNvCxnSpPr/>
                <p:nvPr/>
              </p:nvCxnSpPr>
              <p:spPr>
                <a:xfrm flipV="1">
                  <a:off x="1024425" y="1634063"/>
                  <a:ext cx="0" cy="9144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84"/>
                <p:cNvCxnSpPr/>
                <p:nvPr/>
              </p:nvCxnSpPr>
              <p:spPr>
                <a:xfrm flipV="1">
                  <a:off x="1625592" y="1627290"/>
                  <a:ext cx="0" cy="9144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55" name="Diagram 85"/>
                <p:cNvGraphicFramePr/>
                <p:nvPr/>
              </p:nvGraphicFramePr>
              <p:xfrm>
                <a:off x="761502" y="1435105"/>
                <a:ext cx="548640" cy="2286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8" r:lo="rId39" r:qs="rId40" r:cs="rId41"/>
                </a:graphicData>
              </a:graphic>
            </p:graphicFrame>
            <p:graphicFrame>
              <p:nvGraphicFramePr>
                <p:cNvPr id="56" name="Diagram 86"/>
                <p:cNvGraphicFramePr/>
                <p:nvPr/>
              </p:nvGraphicFramePr>
              <p:xfrm>
                <a:off x="1351279" y="1426638"/>
                <a:ext cx="548640" cy="2286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43" r:lo="rId44" r:qs="rId45" r:cs="rId46"/>
                </a:graphicData>
              </a:graphic>
            </p:graphicFrame>
          </p:grpSp>
        </p:grpSp>
        <p:grpSp>
          <p:nvGrpSpPr>
            <p:cNvPr id="10" name="Group 70"/>
            <p:cNvGrpSpPr/>
            <p:nvPr/>
          </p:nvGrpSpPr>
          <p:grpSpPr>
            <a:xfrm>
              <a:off x="5390747" y="1417556"/>
              <a:ext cx="1828800" cy="3440107"/>
              <a:chOff x="5464889" y="1454627"/>
              <a:chExt cx="1828800" cy="3440107"/>
            </a:xfrm>
          </p:grpSpPr>
          <p:cxnSp>
            <p:nvCxnSpPr>
              <p:cNvPr id="35" name="Straight Connector 27"/>
              <p:cNvCxnSpPr/>
              <p:nvPr/>
            </p:nvCxnSpPr>
            <p:spPr>
              <a:xfrm flipV="1">
                <a:off x="6379285" y="2119256"/>
                <a:ext cx="0" cy="365759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7"/>
              <p:cNvCxnSpPr/>
              <p:nvPr/>
            </p:nvCxnSpPr>
            <p:spPr>
              <a:xfrm flipV="1">
                <a:off x="6379285" y="3657600"/>
                <a:ext cx="0" cy="365759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7" name="Diagram 51"/>
              <p:cNvGraphicFramePr/>
              <p:nvPr/>
            </p:nvGraphicFramePr>
            <p:xfrm>
              <a:off x="5464889" y="4063556"/>
              <a:ext cx="1828800" cy="8311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8" r:lo="rId49" r:qs="rId50" r:cs="rId51"/>
              </a:graphicData>
            </a:graphic>
          </p:graphicFrame>
          <p:grpSp>
            <p:nvGrpSpPr>
              <p:cNvPr id="38" name="Group 87"/>
              <p:cNvGrpSpPr/>
              <p:nvPr/>
            </p:nvGrpSpPr>
            <p:grpSpPr>
              <a:xfrm>
                <a:off x="5810076" y="1454627"/>
                <a:ext cx="1138417" cy="664629"/>
                <a:chOff x="761502" y="1426638"/>
                <a:chExt cx="1138417" cy="664629"/>
              </a:xfrm>
            </p:grpSpPr>
            <p:graphicFrame>
              <p:nvGraphicFramePr>
                <p:cNvPr id="39" name="Diagram 88"/>
                <p:cNvGraphicFramePr/>
                <p:nvPr/>
              </p:nvGraphicFramePr>
              <p:xfrm>
                <a:off x="1037167" y="1862667"/>
                <a:ext cx="548640" cy="2286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3" r:lo="rId54" r:qs="rId55" r:cs="rId56"/>
                </a:graphicData>
              </a:graphic>
            </p:graphicFrame>
            <p:cxnSp>
              <p:nvCxnSpPr>
                <p:cNvPr id="40" name="Straight Connector 89"/>
                <p:cNvCxnSpPr/>
                <p:nvPr/>
              </p:nvCxnSpPr>
              <p:spPr>
                <a:xfrm flipV="1">
                  <a:off x="1312333" y="1718735"/>
                  <a:ext cx="0" cy="13716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90"/>
                <p:cNvCxnSpPr/>
                <p:nvPr/>
              </p:nvCxnSpPr>
              <p:spPr>
                <a:xfrm>
                  <a:off x="1015998" y="1715348"/>
                  <a:ext cx="609601" cy="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91"/>
                <p:cNvCxnSpPr/>
                <p:nvPr/>
              </p:nvCxnSpPr>
              <p:spPr>
                <a:xfrm flipV="1">
                  <a:off x="1024425" y="1634063"/>
                  <a:ext cx="0" cy="9144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92"/>
                <p:cNvCxnSpPr/>
                <p:nvPr/>
              </p:nvCxnSpPr>
              <p:spPr>
                <a:xfrm flipV="1">
                  <a:off x="1625592" y="1627290"/>
                  <a:ext cx="0" cy="9144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44" name="Diagram 93"/>
                <p:cNvGraphicFramePr/>
                <p:nvPr/>
              </p:nvGraphicFramePr>
              <p:xfrm>
                <a:off x="761502" y="1435105"/>
                <a:ext cx="548640" cy="2286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8" r:lo="rId59" r:qs="rId60" r:cs="rId61"/>
                </a:graphicData>
              </a:graphic>
            </p:graphicFrame>
            <p:graphicFrame>
              <p:nvGraphicFramePr>
                <p:cNvPr id="45" name="Diagram 94"/>
                <p:cNvGraphicFramePr/>
                <p:nvPr/>
              </p:nvGraphicFramePr>
              <p:xfrm>
                <a:off x="1351279" y="1426638"/>
                <a:ext cx="548640" cy="2286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63" r:lo="rId64" r:qs="rId65" r:cs="rId66"/>
                </a:graphicData>
              </a:graphic>
            </p:graphicFrame>
          </p:grpSp>
        </p:grpSp>
        <p:grpSp>
          <p:nvGrpSpPr>
            <p:cNvPr id="11" name="Group 68"/>
            <p:cNvGrpSpPr/>
            <p:nvPr/>
          </p:nvGrpSpPr>
          <p:grpSpPr>
            <a:xfrm>
              <a:off x="3652367" y="1465682"/>
              <a:ext cx="1828800" cy="3429050"/>
              <a:chOff x="3775937" y="1465682"/>
              <a:chExt cx="1828800" cy="3429050"/>
            </a:xfrm>
          </p:grpSpPr>
          <p:cxnSp>
            <p:nvCxnSpPr>
              <p:cNvPr id="24" name="Straight Connector 25"/>
              <p:cNvCxnSpPr/>
              <p:nvPr/>
            </p:nvCxnSpPr>
            <p:spPr>
              <a:xfrm flipV="1">
                <a:off x="4658061" y="2119256"/>
                <a:ext cx="0" cy="365759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35"/>
              <p:cNvCxnSpPr/>
              <p:nvPr/>
            </p:nvCxnSpPr>
            <p:spPr>
              <a:xfrm flipV="1">
                <a:off x="4668819" y="3636084"/>
                <a:ext cx="0" cy="365759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6" name="Diagram 50"/>
              <p:cNvGraphicFramePr/>
              <p:nvPr/>
            </p:nvGraphicFramePr>
            <p:xfrm>
              <a:off x="3775937" y="4063554"/>
              <a:ext cx="1828800" cy="8311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8" r:lo="rId69" r:qs="rId70" r:cs="rId71"/>
              </a:graphicData>
            </a:graphic>
          </p:graphicFrame>
          <p:grpSp>
            <p:nvGrpSpPr>
              <p:cNvPr id="27" name="Group 95"/>
              <p:cNvGrpSpPr/>
              <p:nvPr/>
            </p:nvGrpSpPr>
            <p:grpSpPr>
              <a:xfrm>
                <a:off x="4110368" y="1465682"/>
                <a:ext cx="1138417" cy="664629"/>
                <a:chOff x="761502" y="1426638"/>
                <a:chExt cx="1138417" cy="664629"/>
              </a:xfrm>
            </p:grpSpPr>
            <p:graphicFrame>
              <p:nvGraphicFramePr>
                <p:cNvPr id="28" name="Diagram 96"/>
                <p:cNvGraphicFramePr/>
                <p:nvPr/>
              </p:nvGraphicFramePr>
              <p:xfrm>
                <a:off x="1037167" y="1862667"/>
                <a:ext cx="548640" cy="2286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3" r:lo="rId74" r:qs="rId75" r:cs="rId76"/>
                </a:graphicData>
              </a:graphic>
            </p:graphicFrame>
            <p:cxnSp>
              <p:nvCxnSpPr>
                <p:cNvPr id="29" name="Straight Connector 97"/>
                <p:cNvCxnSpPr/>
                <p:nvPr/>
              </p:nvCxnSpPr>
              <p:spPr>
                <a:xfrm flipV="1">
                  <a:off x="1312333" y="1718735"/>
                  <a:ext cx="0" cy="13716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98"/>
                <p:cNvCxnSpPr/>
                <p:nvPr/>
              </p:nvCxnSpPr>
              <p:spPr>
                <a:xfrm>
                  <a:off x="1015998" y="1715348"/>
                  <a:ext cx="609601" cy="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99"/>
                <p:cNvCxnSpPr/>
                <p:nvPr/>
              </p:nvCxnSpPr>
              <p:spPr>
                <a:xfrm flipV="1">
                  <a:off x="1024425" y="1634063"/>
                  <a:ext cx="0" cy="9144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100"/>
                <p:cNvCxnSpPr/>
                <p:nvPr/>
              </p:nvCxnSpPr>
              <p:spPr>
                <a:xfrm flipV="1">
                  <a:off x="1625592" y="1627290"/>
                  <a:ext cx="0" cy="9144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33" name="Diagram 101"/>
                <p:cNvGraphicFramePr/>
                <p:nvPr/>
              </p:nvGraphicFramePr>
              <p:xfrm>
                <a:off x="761502" y="1435105"/>
                <a:ext cx="548640" cy="2286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8" r:lo="rId79" r:qs="rId80" r:cs="rId81"/>
                </a:graphicData>
              </a:graphic>
            </p:graphicFrame>
            <p:graphicFrame>
              <p:nvGraphicFramePr>
                <p:cNvPr id="34" name="Diagram 102"/>
                <p:cNvGraphicFramePr/>
                <p:nvPr/>
              </p:nvGraphicFramePr>
              <p:xfrm>
                <a:off x="1351279" y="1426638"/>
                <a:ext cx="548640" cy="2286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83" r:lo="rId84" r:qs="rId85" r:cs="rId86"/>
                </a:graphicData>
              </a:graphic>
            </p:graphicFrame>
          </p:grpSp>
        </p:grpSp>
        <p:grpSp>
          <p:nvGrpSpPr>
            <p:cNvPr id="12" name="Group 71"/>
            <p:cNvGrpSpPr/>
            <p:nvPr/>
          </p:nvGrpSpPr>
          <p:grpSpPr>
            <a:xfrm>
              <a:off x="7125927" y="1406501"/>
              <a:ext cx="1828800" cy="3472681"/>
              <a:chOff x="7175355" y="1443572"/>
              <a:chExt cx="1828800" cy="3472681"/>
            </a:xfrm>
          </p:grpSpPr>
          <p:cxnSp>
            <p:nvCxnSpPr>
              <p:cNvPr id="13" name="Straight Connector 29"/>
              <p:cNvCxnSpPr/>
              <p:nvPr/>
            </p:nvCxnSpPr>
            <p:spPr>
              <a:xfrm flipV="1">
                <a:off x="8073614" y="2119256"/>
                <a:ext cx="0" cy="365759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39"/>
              <p:cNvCxnSpPr/>
              <p:nvPr/>
            </p:nvCxnSpPr>
            <p:spPr>
              <a:xfrm flipV="1">
                <a:off x="8084372" y="3636084"/>
                <a:ext cx="0" cy="365759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" name="Diagram 52"/>
              <p:cNvGraphicFramePr/>
              <p:nvPr/>
            </p:nvGraphicFramePr>
            <p:xfrm>
              <a:off x="7175355" y="4085075"/>
              <a:ext cx="1828800" cy="8311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8" r:lo="rId89" r:qs="rId90" r:cs="rId91"/>
              </a:graphicData>
            </a:graphic>
          </p:graphicFrame>
          <p:grpSp>
            <p:nvGrpSpPr>
              <p:cNvPr id="16" name="Group 103"/>
              <p:cNvGrpSpPr/>
              <p:nvPr/>
            </p:nvGrpSpPr>
            <p:grpSpPr>
              <a:xfrm>
                <a:off x="7513658" y="1443572"/>
                <a:ext cx="1138417" cy="664629"/>
                <a:chOff x="761502" y="1426638"/>
                <a:chExt cx="1138417" cy="664629"/>
              </a:xfrm>
            </p:grpSpPr>
            <p:graphicFrame>
              <p:nvGraphicFramePr>
                <p:cNvPr id="17" name="Diagram 104"/>
                <p:cNvGraphicFramePr/>
                <p:nvPr/>
              </p:nvGraphicFramePr>
              <p:xfrm>
                <a:off x="1037167" y="1862667"/>
                <a:ext cx="548640" cy="2286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93" r:lo="rId94" r:qs="rId95" r:cs="rId96"/>
                </a:graphicData>
              </a:graphic>
            </p:graphicFrame>
            <p:cxnSp>
              <p:nvCxnSpPr>
                <p:cNvPr id="18" name="Straight Connector 105"/>
                <p:cNvCxnSpPr/>
                <p:nvPr/>
              </p:nvCxnSpPr>
              <p:spPr>
                <a:xfrm flipV="1">
                  <a:off x="1312333" y="1718735"/>
                  <a:ext cx="0" cy="13716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06"/>
                <p:cNvCxnSpPr/>
                <p:nvPr/>
              </p:nvCxnSpPr>
              <p:spPr>
                <a:xfrm>
                  <a:off x="1015998" y="1715348"/>
                  <a:ext cx="609601" cy="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07"/>
                <p:cNvCxnSpPr/>
                <p:nvPr/>
              </p:nvCxnSpPr>
              <p:spPr>
                <a:xfrm flipV="1">
                  <a:off x="1024425" y="1634063"/>
                  <a:ext cx="0" cy="9144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108"/>
                <p:cNvCxnSpPr/>
                <p:nvPr/>
              </p:nvCxnSpPr>
              <p:spPr>
                <a:xfrm flipV="1">
                  <a:off x="1625592" y="1627290"/>
                  <a:ext cx="0" cy="9144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2" name="Diagram 109"/>
                <p:cNvGraphicFramePr/>
                <p:nvPr/>
              </p:nvGraphicFramePr>
              <p:xfrm>
                <a:off x="761502" y="1435105"/>
                <a:ext cx="548640" cy="2286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98" r:lo="rId99" r:qs="rId100" r:cs="rId101"/>
                </a:graphicData>
              </a:graphic>
            </p:graphicFrame>
            <p:graphicFrame>
              <p:nvGraphicFramePr>
                <p:cNvPr id="23" name="Diagram 110"/>
                <p:cNvGraphicFramePr/>
                <p:nvPr/>
              </p:nvGraphicFramePr>
              <p:xfrm>
                <a:off x="1351279" y="1426638"/>
                <a:ext cx="548640" cy="2286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03" r:lo="rId104" r:qs="rId105" r:cs="rId106"/>
                </a:graphicData>
              </a:graphic>
            </p:graphicFrame>
          </p:grpSp>
        </p:grpSp>
      </p:grpSp>
    </p:spTree>
    <p:extLst>
      <p:ext uri="{BB962C8B-B14F-4D97-AF65-F5344CB8AC3E}">
        <p14:creationId xmlns:p14="http://schemas.microsoft.com/office/powerpoint/2010/main" val="367456580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/>
          <p:cNvSpPr>
            <a:spLocks noGrp="1"/>
          </p:cNvSpPr>
          <p:nvPr>
            <p:ph type="title"/>
          </p:nvPr>
        </p:nvSpPr>
        <p:spPr>
          <a:xfrm>
            <a:off x="457200" y="330466"/>
            <a:ext cx="8229600" cy="952500"/>
          </a:xfrm>
        </p:spPr>
        <p:txBody>
          <a:bodyPr>
            <a:noAutofit/>
          </a:bodyPr>
          <a:lstStyle/>
          <a:p>
            <a:r>
              <a:rPr lang="en-US" sz="2400" b="1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programs - </a:t>
            </a:r>
            <a:r>
              <a:rPr lang="en-US" sz="2400" b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Ch</a:t>
            </a:r>
            <a:r>
              <a:rPr lang="vi-VN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ương trình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Sơ đồ 4"/>
          <p:cNvGraphicFramePr/>
          <p:nvPr>
            <p:extLst>
              <p:ext uri="{D42A27DB-BD31-4B8C-83A1-F6EECF244321}">
                <p14:modId xmlns:p14="http://schemas.microsoft.com/office/powerpoint/2010/main" val="4031881608"/>
              </p:ext>
            </p:extLst>
          </p:nvPr>
        </p:nvGraphicFramePr>
        <p:xfrm>
          <a:off x="1247897" y="1721922"/>
          <a:ext cx="6732319" cy="319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20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15A049-88F0-48D2-8F28-8F8A41245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7B15A049-88F0-48D2-8F28-8F8A41245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7A26CC-5D0C-412F-B850-E98A996B8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D67A26CC-5D0C-412F-B850-E98A996B8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16DBE0-4C44-4D06-B4C1-57A5B9387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graphicEl>
                                              <a:dgm id="{9716DBE0-4C44-4D06-B4C1-57A5B9387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936896-3019-4818-96AA-C677D1FF5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C1936896-3019-4818-96AA-C677D1FF5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3D662A-7D5D-40FF-9D66-E94FA34C4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623D662A-7D5D-40FF-9D66-E94FA34C4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38CC18-CC57-4E8F-89F6-CB6A02668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0D38CC18-CC57-4E8F-89F6-CB6A02668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292"/>
            <a:ext cx="8229600" cy="952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/>
            <a:r>
              <a:rPr lang="en-AU" altLang="en-US" sz="4000" b="1">
                <a:cs typeface="Times New Roman" panose="02020603050405020304" pitchFamily="18" charset="0"/>
              </a:rPr>
              <a:t>Conclusion  </a:t>
            </a:r>
            <a:endParaRPr lang="en-AU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3585"/>
            <a:ext cx="8229600" cy="2801552"/>
          </a:xfrm>
        </p:spPr>
        <p:txBody>
          <a:bodyPr/>
          <a:lstStyle/>
          <a:p>
            <a:pPr algn="ctr">
              <a:buNone/>
            </a:pPr>
            <a:r>
              <a:rPr lang="en-AU" b="1" dirty="0"/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202951931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0" y="172998"/>
            <a:ext cx="8848318" cy="5371275"/>
          </a:xfrm>
          <a:solidFill>
            <a:schemeClr val="tx2"/>
          </a:solidFill>
        </p:spPr>
        <p:txBody>
          <a:bodyPr lIns="0" rIns="0" bIns="640080" anchor="ctr" anchorCtr="1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AU" altLang="en-US" sz="3600" b="1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Part 1.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results of our research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3400" b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Phần 1. Kết </a:t>
            </a:r>
            <a:r>
              <a:rPr lang="en-US" sz="3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quả</a:t>
            </a:r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nghiên</a:t>
            </a:r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cứu</a:t>
            </a:r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chúng</a:t>
            </a:r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tôi</a:t>
            </a:r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endParaRPr lang="en-AU" sz="3400" b="1" dirty="0">
              <a:solidFill>
                <a:schemeClr val="bg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9967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aohaiquan.vn/Pictures62016/levan/2dc9cf46-e36c-4865-8a67-f3cfa4e63d83/F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r="16067" b="10870"/>
          <a:stretch>
            <a:fillRect/>
          </a:stretch>
        </p:blipFill>
        <p:spPr bwMode="auto">
          <a:xfrm>
            <a:off x="2959100" y="2410691"/>
            <a:ext cx="3098800" cy="21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635" y="854525"/>
            <a:ext cx="8597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The Free Trade Agreements in Vietnam - </a:t>
            </a: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Các hiệp định  thương mai tự do ở  Việt Nam</a:t>
            </a:r>
            <a:endParaRPr lang="en-US" sz="2400"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6"/>
          <p:cNvSpPr txBox="1"/>
          <p:nvPr/>
        </p:nvSpPr>
        <p:spPr>
          <a:xfrm>
            <a:off x="182718" y="356345"/>
            <a:ext cx="878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FTAs </a:t>
            </a:r>
            <a:r>
              <a:rPr lang="en-US" sz="2400" b="1" dirty="0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ình chữ nhật 7"/>
          <p:cNvSpPr/>
          <p:nvPr/>
        </p:nvSpPr>
        <p:spPr>
          <a:xfrm>
            <a:off x="3887488" y="4572352"/>
            <a:ext cx="12082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AFTA (</a:t>
            </a:r>
            <a:r>
              <a:rPr lang="en-US" sz="1400" b="1" i="0" smtClean="0">
                <a:effectLst/>
                <a:latin typeface="Arial" pitchFamily="34" charset="0"/>
                <a:cs typeface="Arial" pitchFamily="34" charset="0"/>
              </a:rPr>
              <a:t>1995)</a:t>
            </a:r>
            <a:endParaRPr lang="en-US" sz="1400" b="1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smtClean="0">
                <a:latin typeface="Arial" pitchFamily="34" charset="0"/>
                <a:cs typeface="Arial" pitchFamily="34" charset="0"/>
              </a:rPr>
              <a:t>AEC ( 2015)</a:t>
            </a:r>
            <a:endParaRPr lang="en-US" sz="1400" b="1" smtClean="0">
              <a:latin typeface="Arial" panose="020B0604020202020204" pitchFamily="34" charset="0"/>
            </a:endParaRPr>
          </a:p>
          <a:p>
            <a:pPr algn="ctr"/>
            <a:endParaRPr lang="en-US" sz="1400" b="1" i="0"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14" descr="http://www.theglobal-review.com/images/news/ASEAN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446" y="1574989"/>
            <a:ext cx="3683965" cy="27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8"/>
          <p:cNvGrpSpPr/>
          <p:nvPr/>
        </p:nvGrpSpPr>
        <p:grpSpPr>
          <a:xfrm>
            <a:off x="3424841" y="1250260"/>
            <a:ext cx="3593002" cy="1109473"/>
            <a:chOff x="2731133" y="1148983"/>
            <a:chExt cx="3593002" cy="1109473"/>
          </a:xfrm>
        </p:grpSpPr>
        <p:pic>
          <p:nvPicPr>
            <p:cNvPr id="3084" name="Picture 12" descr="http://hoinhapkinhte.gov.vn/Uploads/images/staticimages/flag-asean-and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133" y="1148983"/>
              <a:ext cx="1828800" cy="1109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Hình chữ nhật 7"/>
            <p:cNvSpPr/>
            <p:nvPr/>
          </p:nvSpPr>
          <p:spPr>
            <a:xfrm>
              <a:off x="4473949" y="1431337"/>
              <a:ext cx="18501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smtClean="0">
                  <a:latin typeface="Arial" pitchFamily="34" charset="0"/>
                  <a:cs typeface="Arial" pitchFamily="34" charset="0"/>
                </a:rPr>
                <a:t>ASEAN-India CECA</a:t>
              </a:r>
            </a:p>
            <a:p>
              <a:pPr algn="ctr"/>
              <a:r>
                <a:rPr lang="en-US" sz="1400" b="1" i="0" smtClean="0">
                  <a:effectLst/>
                  <a:latin typeface="Arial" pitchFamily="34" charset="0"/>
                  <a:cs typeface="Arial" pitchFamily="34" charset="0"/>
                </a:rPr>
                <a:t>(2010)</a:t>
              </a:r>
              <a:endParaRPr lang="en-US" sz="1400" b="1" i="0"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" name="Nhóm 12"/>
          <p:cNvGrpSpPr/>
          <p:nvPr/>
        </p:nvGrpSpPr>
        <p:grpSpPr>
          <a:xfrm>
            <a:off x="2510441" y="3404473"/>
            <a:ext cx="1828800" cy="1672001"/>
            <a:chOff x="4790421" y="1060114"/>
            <a:chExt cx="1828800" cy="1672001"/>
          </a:xfrm>
        </p:grpSpPr>
        <p:pic>
          <p:nvPicPr>
            <p:cNvPr id="3086" name="Picture 14" descr="http://hoinhapkinhte.gov.vn/Uploads/images/staticimages/flag-asean-uc-nz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421" y="1060114"/>
              <a:ext cx="1828800" cy="1170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Hình chữ nhật 9"/>
            <p:cNvSpPr/>
            <p:nvPr/>
          </p:nvSpPr>
          <p:spPr>
            <a:xfrm>
              <a:off x="5417362" y="2208895"/>
              <a:ext cx="10177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smtClean="0">
                  <a:latin typeface="Arial" panose="020B0604020202020204" pitchFamily="34" charset="0"/>
                </a:rPr>
                <a:t>AANZFTA</a:t>
              </a:r>
            </a:p>
            <a:p>
              <a:pPr algn="ctr"/>
              <a:r>
                <a:rPr lang="en-US" sz="1400" b="1" smtClean="0">
                  <a:latin typeface="Arial" panose="020B0604020202020204" pitchFamily="34" charset="0"/>
                </a:rPr>
                <a:t>(2010)</a:t>
              </a:r>
            </a:p>
          </p:txBody>
        </p:sp>
      </p:grpSp>
      <p:grpSp>
        <p:nvGrpSpPr>
          <p:cNvPr id="4" name="Nhóm 11"/>
          <p:cNvGrpSpPr/>
          <p:nvPr/>
        </p:nvGrpSpPr>
        <p:grpSpPr>
          <a:xfrm>
            <a:off x="5613427" y="2359733"/>
            <a:ext cx="2607668" cy="1109473"/>
            <a:chOff x="6267071" y="2324294"/>
            <a:chExt cx="2607668" cy="1109473"/>
          </a:xfrm>
        </p:grpSpPr>
        <p:pic>
          <p:nvPicPr>
            <p:cNvPr id="3088" name="Picture 16" descr="http://hoinhapkinhte.gov.vn/Uploads/images/staticimages/flag-asean-hq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7071" y="2324294"/>
              <a:ext cx="1828800" cy="1109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Hình chữ nhật 10"/>
            <p:cNvSpPr/>
            <p:nvPr/>
          </p:nvSpPr>
          <p:spPr>
            <a:xfrm>
              <a:off x="8095871" y="2610138"/>
              <a:ext cx="7788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smtClean="0">
                  <a:latin typeface="Arial" panose="020B0604020202020204" pitchFamily="34" charset="0"/>
                </a:rPr>
                <a:t>AKFTA</a:t>
              </a:r>
            </a:p>
            <a:p>
              <a:pPr algn="ctr"/>
              <a:r>
                <a:rPr lang="en-US" sz="1400" b="1" smtClean="0">
                  <a:latin typeface="Arial" panose="020B0604020202020204" pitchFamily="34" charset="0"/>
                </a:rPr>
                <a:t>(2010)</a:t>
              </a:r>
              <a:endParaRPr lang="en-US" sz="1400" b="1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Nhóm 15"/>
          <p:cNvGrpSpPr/>
          <p:nvPr/>
        </p:nvGrpSpPr>
        <p:grpSpPr>
          <a:xfrm>
            <a:off x="4699027" y="3532559"/>
            <a:ext cx="1828800" cy="1543915"/>
            <a:chOff x="4158835" y="3418953"/>
            <a:chExt cx="1669301" cy="1543915"/>
          </a:xfrm>
        </p:grpSpPr>
        <p:pic>
          <p:nvPicPr>
            <p:cNvPr id="3090" name="Picture 18" descr="http://hoinhapkinhte.gov.vn/Uploads/images/staticimages/flag-asean-nhatba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835" y="3418953"/>
              <a:ext cx="1669301" cy="1012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Hình chữ nhật 23"/>
            <p:cNvSpPr/>
            <p:nvPr/>
          </p:nvSpPr>
          <p:spPr>
            <a:xfrm>
              <a:off x="4832772" y="4439648"/>
              <a:ext cx="7157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smtClean="0">
                  <a:latin typeface="Arial" panose="020B0604020202020204" pitchFamily="34" charset="0"/>
                </a:rPr>
                <a:t>AJCEP</a:t>
              </a:r>
            </a:p>
            <a:p>
              <a:pPr algn="ctr"/>
              <a:r>
                <a:rPr lang="en-US" sz="1400" b="1" smtClean="0">
                  <a:latin typeface="Arial" panose="020B0604020202020204" pitchFamily="34" charset="0"/>
                </a:rPr>
                <a:t>(2008)</a:t>
              </a:r>
              <a:endParaRPr lang="en-US" sz="1400" b="1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Nhóm 14"/>
          <p:cNvGrpSpPr/>
          <p:nvPr/>
        </p:nvGrpSpPr>
        <p:grpSpPr>
          <a:xfrm>
            <a:off x="1206607" y="2173032"/>
            <a:ext cx="2607667" cy="1109473"/>
            <a:chOff x="1250889" y="2807028"/>
            <a:chExt cx="2607667" cy="1109473"/>
          </a:xfrm>
        </p:grpSpPr>
        <p:pic>
          <p:nvPicPr>
            <p:cNvPr id="3092" name="Picture 20" descr="http://hoinhapkinhte.gov.vn/Uploads/images/staticimages/flag-asean-china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9756" y="2807028"/>
              <a:ext cx="1828800" cy="1109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Hình chữ nhật 25"/>
            <p:cNvSpPr/>
            <p:nvPr/>
          </p:nvSpPr>
          <p:spPr>
            <a:xfrm>
              <a:off x="1250889" y="3180695"/>
              <a:ext cx="7788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smtClean="0">
                  <a:latin typeface="Arial" panose="020B0604020202020204" pitchFamily="34" charset="0"/>
                </a:rPr>
                <a:t>ACFTA</a:t>
              </a:r>
            </a:p>
            <a:p>
              <a:pPr algn="ctr"/>
              <a:r>
                <a:rPr lang="en-US" sz="1400" b="1" smtClean="0">
                  <a:latin typeface="Arial" panose="020B0604020202020204" pitchFamily="34" charset="0"/>
                </a:rPr>
                <a:t>(2010)</a:t>
              </a:r>
              <a:endParaRPr lang="en-US" sz="1400" b="1">
                <a:latin typeface="Arial" panose="020B0604020202020204" pitchFamily="34" charset="0"/>
              </a:endParaRPr>
            </a:p>
          </p:txBody>
        </p:sp>
      </p:grpSp>
      <p:sp>
        <p:nvSpPr>
          <p:cNvPr id="17" name="Hộp Văn bản 16"/>
          <p:cNvSpPr txBox="1"/>
          <p:nvPr/>
        </p:nvSpPr>
        <p:spPr>
          <a:xfrm>
            <a:off x="194593" y="356346"/>
            <a:ext cx="878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  <a:r>
              <a:rPr lang="en-US" sz="2400" b="1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FTAs -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ình chữ nhật 4"/>
          <p:cNvSpPr/>
          <p:nvPr/>
        </p:nvSpPr>
        <p:spPr>
          <a:xfrm>
            <a:off x="207756" y="5204194"/>
            <a:ext cx="80241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i="1" smtClean="0">
                <a:latin typeface="Arial" pitchFamily="34" charset="0"/>
                <a:cs typeface="Arial" pitchFamily="34" charset="0"/>
              </a:rPr>
              <a:t>Source: Asia Regional Integration Centre, https://aric.adb.org/fta</a:t>
            </a:r>
            <a:endParaRPr lang="en-US" sz="1200" i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8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16"/>
          <p:cNvSpPr txBox="1"/>
          <p:nvPr/>
        </p:nvSpPr>
        <p:spPr>
          <a:xfrm>
            <a:off x="176125" y="356345"/>
            <a:ext cx="878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FTAs </a:t>
            </a:r>
            <a:r>
              <a:rPr lang="en-US" sz="2400" b="1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ình chữ nhật 4"/>
          <p:cNvSpPr/>
          <p:nvPr/>
        </p:nvSpPr>
        <p:spPr>
          <a:xfrm>
            <a:off x="207756" y="5204194"/>
            <a:ext cx="80241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i="1" smtClean="0">
                <a:latin typeface="Arial" pitchFamily="34" charset="0"/>
                <a:cs typeface="Arial" pitchFamily="34" charset="0"/>
              </a:rPr>
              <a:t>Source: Asia Regional Integration Centre, https://aric.adb.org/fta</a:t>
            </a:r>
            <a:endParaRPr lang="en-US" sz="1200" i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98937" y="3369142"/>
            <a:ext cx="2686584" cy="1361778"/>
            <a:chOff x="3351487" y="3626973"/>
            <a:chExt cx="2686584" cy="1361778"/>
          </a:xfrm>
        </p:grpSpPr>
        <p:pic>
          <p:nvPicPr>
            <p:cNvPr id="5" name="Picture 8" descr="http://hoinhapkinhte.gov.vn/Uploads/images/staticimages/flag-vn-hq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183" y="3626973"/>
              <a:ext cx="1737360" cy="105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Hình chữ nhật 7"/>
            <p:cNvSpPr/>
            <p:nvPr/>
          </p:nvSpPr>
          <p:spPr>
            <a:xfrm>
              <a:off x="3351487" y="4680974"/>
              <a:ext cx="26865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smtClean="0">
                  <a:latin typeface="Arial" pitchFamily="34" charset="0"/>
                  <a:cs typeface="Arial" pitchFamily="34" charset="0"/>
                </a:rPr>
                <a:t>VKFTA (</a:t>
              </a:r>
              <a:r>
                <a:rPr lang="en-US" sz="1400" b="1" i="0" smtClean="0">
                  <a:effectLst/>
                  <a:latin typeface="Arial" pitchFamily="34" charset="0"/>
                  <a:cs typeface="Arial" pitchFamily="34" charset="0"/>
                </a:rPr>
                <a:t>2015)</a:t>
              </a:r>
              <a:endParaRPr lang="en-US" sz="1400" b="1" i="0"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12422" y="1402211"/>
            <a:ext cx="1737360" cy="1361776"/>
            <a:chOff x="3822183" y="1136822"/>
            <a:chExt cx="1737360" cy="1361776"/>
          </a:xfrm>
        </p:grpSpPr>
        <p:pic>
          <p:nvPicPr>
            <p:cNvPr id="4" name="Picture 2" descr="http://hoinhapkinhte.gov.vn/Uploads/images/staticimages/flag-vn-nhatba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183" y="1136822"/>
              <a:ext cx="1737360" cy="1053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Hình chữ nhật 7"/>
            <p:cNvSpPr/>
            <p:nvPr/>
          </p:nvSpPr>
          <p:spPr>
            <a:xfrm>
              <a:off x="3916754" y="2190821"/>
              <a:ext cx="164278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smtClean="0">
                  <a:latin typeface="Arial" pitchFamily="34" charset="0"/>
                  <a:cs typeface="Arial" pitchFamily="34" charset="0"/>
                </a:rPr>
                <a:t>JVEPA (</a:t>
              </a:r>
              <a:r>
                <a:rPr lang="en-US" sz="1400" b="1" i="0" smtClean="0">
                  <a:effectLst/>
                  <a:latin typeface="Arial" pitchFamily="34" charset="0"/>
                  <a:cs typeface="Arial" pitchFamily="34" charset="0"/>
                </a:rPr>
                <a:t>2009)</a:t>
              </a:r>
              <a:endParaRPr lang="en-US" sz="1400" b="1" i="0"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96571" y="3103752"/>
            <a:ext cx="1737360" cy="1361778"/>
            <a:chOff x="5796570" y="2461098"/>
            <a:chExt cx="1737360" cy="1361778"/>
          </a:xfrm>
        </p:grpSpPr>
        <p:pic>
          <p:nvPicPr>
            <p:cNvPr id="6" name="Picture 6" descr="http://hoinhapkinhte.gov.vn/Uploads/images/staticimages/flag-vn-chil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570" y="2461098"/>
              <a:ext cx="1737360" cy="105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Hình chữ nhật 7"/>
            <p:cNvSpPr/>
            <p:nvPr/>
          </p:nvSpPr>
          <p:spPr>
            <a:xfrm>
              <a:off x="5796570" y="3515099"/>
              <a:ext cx="17263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smtClean="0">
                  <a:latin typeface="Arial" pitchFamily="34" charset="0"/>
                  <a:cs typeface="Arial" pitchFamily="34" charset="0"/>
                </a:rPr>
                <a:t>VCFTA (</a:t>
              </a:r>
              <a:r>
                <a:rPr lang="en-US" sz="1400" b="1" i="0" smtClean="0">
                  <a:effectLst/>
                  <a:latin typeface="Arial" pitchFamily="34" charset="0"/>
                  <a:cs typeface="Arial" pitchFamily="34" charset="0"/>
                </a:rPr>
                <a:t>2011)</a:t>
              </a:r>
              <a:endParaRPr lang="en-US" sz="1400" b="1" i="0"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4"/>
          <p:cNvSpPr/>
          <p:nvPr/>
        </p:nvSpPr>
        <p:spPr>
          <a:xfrm>
            <a:off x="207756" y="5204194"/>
            <a:ext cx="80241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i="1" smtClean="0">
                <a:latin typeface="Arial" pitchFamily="34" charset="0"/>
                <a:cs typeface="Arial" pitchFamily="34" charset="0"/>
              </a:rPr>
              <a:t>Source: Asia Regional Integration Centre, https://aric.adb.org/fta</a:t>
            </a:r>
            <a:endParaRPr lang="en-US" sz="1200" i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21711" y="3010958"/>
            <a:ext cx="3052276" cy="1714691"/>
            <a:chOff x="5510150" y="2977070"/>
            <a:chExt cx="3146962" cy="1741185"/>
          </a:xfrm>
        </p:grpSpPr>
        <p:sp>
          <p:nvSpPr>
            <p:cNvPr id="5" name="TextBox 4"/>
            <p:cNvSpPr txBox="1"/>
            <p:nvPr/>
          </p:nvSpPr>
          <p:spPr>
            <a:xfrm>
              <a:off x="5510150" y="4375121"/>
              <a:ext cx="3146962" cy="343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Viet Nam-EAEU FTA (2015)</a:t>
              </a:r>
            </a:p>
          </p:txBody>
        </p:sp>
        <p:pic>
          <p:nvPicPr>
            <p:cNvPr id="2050" name="Picture 2" descr="http://hoinhapkinhte.gov.vn/Uploads/images/staticimages/flag-vn-eaeu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01790" y="2977070"/>
              <a:ext cx="2330083" cy="1398051"/>
            </a:xfrm>
            <a:prstGeom prst="rect">
              <a:avLst/>
            </a:prstGeom>
            <a:noFill/>
          </p:spPr>
        </p:pic>
      </p:grpSp>
      <p:sp>
        <p:nvSpPr>
          <p:cNvPr id="9" name="Hộp Văn bản 16"/>
          <p:cNvSpPr txBox="1"/>
          <p:nvPr/>
        </p:nvSpPr>
        <p:spPr>
          <a:xfrm>
            <a:off x="194593" y="356345"/>
            <a:ext cx="878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FTAs - </a:t>
            </a:r>
            <a:r>
              <a:rPr lang="en-US" sz="2400" b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87106" y="3010957"/>
            <a:ext cx="2254393" cy="1817957"/>
            <a:chOff x="1092101" y="2787122"/>
            <a:chExt cx="2254393" cy="1847950"/>
          </a:xfrm>
        </p:grpSpPr>
        <p:pic>
          <p:nvPicPr>
            <p:cNvPr id="4" name="Picture 2" descr="http://10hay.com/wp-content/uploads/2016/06/TPP-Hi%E1%BB%87p-%C4%91%E1%BB%8Bnh-%C4%90%E1%BB%91i-t%C3%A1c-xuy%C3%AAn-Th%C3%A1i-B%C3%ACnh-D%C6%B0%C6%A1ng-326x20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101" y="2787122"/>
              <a:ext cx="2254393" cy="1424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92101" y="4291584"/>
              <a:ext cx="2254393" cy="343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b="1" smtClean="0">
                  <a:latin typeface="Arial" pitchFamily="34" charset="0"/>
                  <a:cs typeface="Arial" pitchFamily="34" charset="0"/>
                </a:rPr>
                <a:t>TPP (2015)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41499" y="1727216"/>
            <a:ext cx="2308955" cy="1305606"/>
            <a:chOff x="1639204" y="2218972"/>
            <a:chExt cx="2000197" cy="1134842"/>
          </a:xfrm>
        </p:grpSpPr>
        <p:pic>
          <p:nvPicPr>
            <p:cNvPr id="11" name="Picture 10" descr="http://sinhvienluat.net/wp-content/uploads/2016/06/hiep-dinh-thuong-mai-tu-viet-nam-eu-va-nhung-van-de-phap-ly-co-ba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27" b="12989"/>
            <a:stretch>
              <a:fillRect/>
            </a:stretch>
          </p:blipFill>
          <p:spPr bwMode="auto">
            <a:xfrm>
              <a:off x="1639204" y="2218972"/>
              <a:ext cx="2000197" cy="924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Hình chữ nhật 7"/>
            <p:cNvSpPr/>
            <p:nvPr/>
          </p:nvSpPr>
          <p:spPr>
            <a:xfrm>
              <a:off x="1907687" y="3086292"/>
              <a:ext cx="1463230" cy="267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EVFTA (2015)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13992</TotalTime>
  <Words>956</Words>
  <Application>Microsoft Office PowerPoint</Application>
  <PresentationFormat>On-screen Show (16:10)</PresentationFormat>
  <Paragraphs>289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THE ECONOMIC DEVELOPMENT PATH IN VIETNAM:  KEY VALUE CHAINS 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of Existing FTAs - Đánh giá các hiệp định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broad strategies - Hai chiến lược lớn </vt:lpstr>
      <vt:lpstr>PowerPoint Presentation</vt:lpstr>
      <vt:lpstr>Five programs - 05 Chương trình </vt:lpstr>
      <vt:lpstr>Conclusion  </vt:lpstr>
    </vt:vector>
  </TitlesOfParts>
  <Company>OMG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</dc:creator>
  <cp:lastModifiedBy>s426591</cp:lastModifiedBy>
  <cp:revision>872</cp:revision>
  <cp:lastPrinted>2014-05-01T05:12:59Z</cp:lastPrinted>
  <dcterms:created xsi:type="dcterms:W3CDTF">2012-10-24T06:10:02Z</dcterms:created>
  <dcterms:modified xsi:type="dcterms:W3CDTF">2016-07-12T04:46:54Z</dcterms:modified>
</cp:coreProperties>
</file>